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8.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64.xml" ContentType="application/vnd.openxmlformats-officedocument.presentationml.tags+xml"/>
  <Override PartName="/ppt/tags/tag6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9"/>
  </p:notesMasterIdLst>
  <p:sldIdLst>
    <p:sldId id="525" r:id="rId6"/>
    <p:sldId id="315" r:id="rId7"/>
    <p:sldId id="544" r:id="rId8"/>
    <p:sldId id="545" r:id="rId9"/>
    <p:sldId id="543" r:id="rId10"/>
    <p:sldId id="527" r:id="rId11"/>
    <p:sldId id="313" r:id="rId12"/>
    <p:sldId id="547" r:id="rId13"/>
    <p:sldId id="522" r:id="rId14"/>
    <p:sldId id="526" r:id="rId15"/>
    <p:sldId id="262" r:id="rId16"/>
    <p:sldId id="548" r:id="rId17"/>
    <p:sldId id="528" r:id="rId18"/>
    <p:sldId id="264" r:id="rId19"/>
    <p:sldId id="550" r:id="rId20"/>
    <p:sldId id="538" r:id="rId21"/>
    <p:sldId id="536" r:id="rId22"/>
    <p:sldId id="529" r:id="rId23"/>
    <p:sldId id="258" r:id="rId24"/>
    <p:sldId id="523" r:id="rId25"/>
    <p:sldId id="308" r:id="rId26"/>
    <p:sldId id="551" r:id="rId27"/>
    <p:sldId id="552" r:id="rId28"/>
    <p:sldId id="549" r:id="rId29"/>
    <p:sldId id="286" r:id="rId30"/>
    <p:sldId id="311" r:id="rId31"/>
    <p:sldId id="530" r:id="rId32"/>
    <p:sldId id="267" r:id="rId33"/>
    <p:sldId id="531" r:id="rId34"/>
    <p:sldId id="532" r:id="rId35"/>
    <p:sldId id="533" r:id="rId36"/>
    <p:sldId id="534" r:id="rId37"/>
    <p:sldId id="539" r:id="rId38"/>
    <p:sldId id="540" r:id="rId39"/>
    <p:sldId id="542" r:id="rId40"/>
    <p:sldId id="537" r:id="rId41"/>
    <p:sldId id="268" r:id="rId42"/>
    <p:sldId id="293" r:id="rId43"/>
    <p:sldId id="309" r:id="rId44"/>
    <p:sldId id="306" r:id="rId45"/>
    <p:sldId id="304" r:id="rId46"/>
    <p:sldId id="295" r:id="rId47"/>
    <p:sldId id="310" r:id="rId48"/>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3FF"/>
    <a:srgbClr val="63A4F7"/>
    <a:srgbClr val="C88800"/>
    <a:srgbClr val="AAE571"/>
    <a:srgbClr val="009EDE"/>
    <a:srgbClr val="A3DBFF"/>
    <a:srgbClr val="FFC91D"/>
    <a:srgbClr val="FF7474"/>
    <a:srgbClr val="7CEB99"/>
    <a:srgbClr val="C18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CC570-8DBA-418E-A2D0-09C1177FC66A}" v="2184" dt="2024-05-24T14:11:51.8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6247" autoAdjust="0"/>
  </p:normalViewPr>
  <p:slideViewPr>
    <p:cSldViewPr snapToGrid="0">
      <p:cViewPr varScale="1">
        <p:scale>
          <a:sx n="106" d="100"/>
          <a:sy n="106" d="100"/>
        </p:scale>
        <p:origin x="12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25.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pn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5.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DBE0F-A37A-48F6-80DF-A9C6691E355C}"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fr-CA"/>
        </a:p>
      </dgm:t>
    </dgm:pt>
    <dgm:pt modelId="{374E4DD7-A642-4E3E-A0AD-6ECD70A3B66E}">
      <dgm:prSet phldrT="[Texte]" custT="1"/>
      <dgm:spPr/>
      <dgm:t>
        <a:bodyPr/>
        <a:lstStyle/>
        <a:p>
          <a:r>
            <a:rPr lang="fr-CA" sz="1400" b="1" dirty="0">
              <a:latin typeface="Comic Sans MS" panose="030F0702030302020204" pitchFamily="66" charset="0"/>
            </a:rPr>
            <a:t>Grand-groupe</a:t>
          </a:r>
        </a:p>
      </dgm:t>
    </dgm:pt>
    <dgm:pt modelId="{A63803E5-8444-4E01-8B96-8A0E40D0B874}" type="parTrans" cxnId="{E94FF8FF-E91B-483F-B6D6-77712B6A317A}">
      <dgm:prSet/>
      <dgm:spPr/>
      <dgm:t>
        <a:bodyPr/>
        <a:lstStyle/>
        <a:p>
          <a:endParaRPr lang="fr-CA"/>
        </a:p>
      </dgm:t>
    </dgm:pt>
    <dgm:pt modelId="{35EE2A6F-A852-4AFB-A3D5-83F6AEB87635}" type="sibTrans" cxnId="{E94FF8FF-E91B-483F-B6D6-77712B6A317A}">
      <dgm:prSet/>
      <dgm:spPr/>
      <dgm:t>
        <a:bodyPr/>
        <a:lstStyle/>
        <a:p>
          <a:endParaRPr lang="fr-CA"/>
        </a:p>
      </dgm:t>
    </dgm:pt>
    <dgm:pt modelId="{76470169-6F67-4027-9009-92310E7A2507}">
      <dgm:prSet phldrT="[Texte]" custT="1"/>
      <dgm:spPr/>
      <dgm:t>
        <a:bodyPr/>
        <a:lstStyle/>
        <a:p>
          <a:r>
            <a:rPr lang="en-CA" sz="1200" dirty="0" err="1">
              <a:latin typeface="Comic Sans MS" panose="030F0702030302020204" pitchFamily="66" charset="0"/>
            </a:rPr>
            <a:t>Lors</a:t>
          </a:r>
          <a:r>
            <a:rPr lang="en-CA" sz="1200" dirty="0">
              <a:latin typeface="Comic Sans MS" panose="030F0702030302020204" pitchFamily="66" charset="0"/>
            </a:rPr>
            <a:t> de </a:t>
          </a:r>
          <a:r>
            <a:rPr lang="en-CA" sz="1200" dirty="0" err="1">
              <a:latin typeface="Comic Sans MS" panose="030F0702030302020204" pitchFamily="66" charset="0"/>
            </a:rPr>
            <a:t>l’accueil</a:t>
          </a:r>
          <a:r>
            <a:rPr lang="en-CA" sz="1200" dirty="0">
              <a:latin typeface="Comic Sans MS" panose="030F0702030302020204" pitchFamily="66" charset="0"/>
            </a:rPr>
            <a:t> le matin et au depart au </a:t>
          </a:r>
          <a:r>
            <a:rPr lang="en-CA" sz="1200" dirty="0" err="1">
              <a:latin typeface="Comic Sans MS" panose="030F0702030302020204" pitchFamily="66" charset="0"/>
            </a:rPr>
            <a:t>départ</a:t>
          </a:r>
          <a:r>
            <a:rPr lang="en-CA" sz="1200" dirty="0">
              <a:latin typeface="Comic Sans MS" panose="030F0702030302020204" pitchFamily="66" charset="0"/>
            </a:rPr>
            <a:t> </a:t>
          </a:r>
          <a:r>
            <a:rPr lang="en-CA" sz="1200" dirty="0" err="1">
              <a:latin typeface="Comic Sans MS" panose="030F0702030302020204" pitchFamily="66" charset="0"/>
            </a:rPr>
            <a:t>en</a:t>
          </a:r>
          <a:r>
            <a:rPr lang="en-CA" sz="1200" dirty="0">
              <a:latin typeface="Comic Sans MS" panose="030F0702030302020204" pitchFamily="66" charset="0"/>
            </a:rPr>
            <a:t> fin de </a:t>
          </a:r>
          <a:r>
            <a:rPr lang="en-CA" sz="1200" dirty="0" err="1">
              <a:latin typeface="Comic Sans MS" panose="030F0702030302020204" pitchFamily="66" charset="0"/>
            </a:rPr>
            <a:t>journée</a:t>
          </a:r>
          <a:r>
            <a:rPr lang="en-CA" sz="1200" dirty="0">
              <a:latin typeface="Comic Sans MS" panose="030F0702030302020204" pitchFamily="66" charset="0"/>
            </a:rPr>
            <a:t>. </a:t>
          </a:r>
          <a:endParaRPr lang="fr-CA" sz="1200" dirty="0">
            <a:latin typeface="Comic Sans MS" panose="030F0702030302020204" pitchFamily="66" charset="0"/>
          </a:endParaRPr>
        </a:p>
      </dgm:t>
    </dgm:pt>
    <dgm:pt modelId="{CBB4C63E-4D19-4190-844D-0A3D0C212D46}" type="parTrans" cxnId="{1E482B61-A67C-4411-889F-AA62134D1DC7}">
      <dgm:prSet/>
      <dgm:spPr/>
      <dgm:t>
        <a:bodyPr/>
        <a:lstStyle/>
        <a:p>
          <a:endParaRPr lang="fr-CA"/>
        </a:p>
      </dgm:t>
    </dgm:pt>
    <dgm:pt modelId="{FA09F95C-0257-441F-978B-82F0E23CCA4B}" type="sibTrans" cxnId="{1E482B61-A67C-4411-889F-AA62134D1DC7}">
      <dgm:prSet/>
      <dgm:spPr/>
      <dgm:t>
        <a:bodyPr/>
        <a:lstStyle/>
        <a:p>
          <a:endParaRPr lang="fr-CA"/>
        </a:p>
      </dgm:t>
    </dgm:pt>
    <dgm:pt modelId="{3ACFE4A1-06DA-436B-99DB-ED544BCDB95D}">
      <dgm:prSet phldrT="[Texte]" custT="1"/>
      <dgm:spPr/>
      <dgm:t>
        <a:bodyPr/>
        <a:lstStyle/>
        <a:p>
          <a:r>
            <a:rPr lang="fr-CA" sz="1400" b="1" dirty="0">
              <a:latin typeface="Comic Sans MS" panose="030F0702030302020204" pitchFamily="66" charset="0"/>
            </a:rPr>
            <a:t>Sous-groupe</a:t>
          </a:r>
        </a:p>
      </dgm:t>
    </dgm:pt>
    <dgm:pt modelId="{A43DE665-4B89-4020-9DDA-CA9CE66FDC92}" type="parTrans" cxnId="{DC6229E0-04DA-498F-B943-CA242553246C}">
      <dgm:prSet/>
      <dgm:spPr/>
      <dgm:t>
        <a:bodyPr/>
        <a:lstStyle/>
        <a:p>
          <a:endParaRPr lang="fr-CA"/>
        </a:p>
      </dgm:t>
    </dgm:pt>
    <dgm:pt modelId="{E2F5A1AC-B956-4E51-8296-BC6466A1F1A8}" type="sibTrans" cxnId="{DC6229E0-04DA-498F-B943-CA242553246C}">
      <dgm:prSet/>
      <dgm:spPr/>
      <dgm:t>
        <a:bodyPr/>
        <a:lstStyle/>
        <a:p>
          <a:endParaRPr lang="fr-CA"/>
        </a:p>
      </dgm:t>
    </dgm:pt>
    <dgm:pt modelId="{CBCF001E-F7B0-4C4C-9548-18580F65A253}">
      <dgm:prSet phldrT="[Texte]" custT="1"/>
      <dgm:spPr/>
      <dgm:t>
        <a:bodyPr/>
        <a:lstStyle/>
        <a:p>
          <a:r>
            <a:rPr lang="fr-CA" sz="1200" dirty="0">
              <a:latin typeface="Comic Sans MS" panose="030F0702030302020204" pitchFamily="66" charset="0"/>
            </a:rPr>
            <a:t>Les élèves ont des groupes attitrés au début de l’année pour la période du midi et du soir.</a:t>
          </a:r>
        </a:p>
      </dgm:t>
    </dgm:pt>
    <dgm:pt modelId="{F4B1D590-20F6-4F0E-BEC4-718758F4E9C5}" type="parTrans" cxnId="{F9542ECF-5BC2-4C5D-8F8D-FF7583BFD932}">
      <dgm:prSet/>
      <dgm:spPr/>
      <dgm:t>
        <a:bodyPr/>
        <a:lstStyle/>
        <a:p>
          <a:endParaRPr lang="fr-CA"/>
        </a:p>
      </dgm:t>
    </dgm:pt>
    <dgm:pt modelId="{3F0EF94E-A7C7-4442-B9AD-832AE7430695}" type="sibTrans" cxnId="{F9542ECF-5BC2-4C5D-8F8D-FF7583BFD932}">
      <dgm:prSet/>
      <dgm:spPr/>
      <dgm:t>
        <a:bodyPr/>
        <a:lstStyle/>
        <a:p>
          <a:endParaRPr lang="fr-CA"/>
        </a:p>
      </dgm:t>
    </dgm:pt>
    <dgm:pt modelId="{2B4B8746-B612-4784-82E7-A86C0DE099D3}">
      <dgm:prSet phldrT="[Texte]" custT="1"/>
      <dgm:spPr/>
      <dgm:t>
        <a:bodyPr/>
        <a:lstStyle/>
        <a:p>
          <a:r>
            <a:rPr lang="fr-CA" sz="1400" b="1" dirty="0">
              <a:latin typeface="Comic Sans MS" panose="030F0702030302020204" pitchFamily="66" charset="0"/>
            </a:rPr>
            <a:t>Multiâge</a:t>
          </a:r>
        </a:p>
      </dgm:t>
    </dgm:pt>
    <dgm:pt modelId="{6A3A2837-8F1E-463D-A2CB-4748EE9F0B66}" type="parTrans" cxnId="{56FF5FCA-0DB0-4906-9524-9ED0C08165FC}">
      <dgm:prSet/>
      <dgm:spPr/>
      <dgm:t>
        <a:bodyPr/>
        <a:lstStyle/>
        <a:p>
          <a:endParaRPr lang="fr-CA"/>
        </a:p>
      </dgm:t>
    </dgm:pt>
    <dgm:pt modelId="{3771726A-7A7B-4BD2-A2D8-7F7D7BD71C7F}" type="sibTrans" cxnId="{56FF5FCA-0DB0-4906-9524-9ED0C08165FC}">
      <dgm:prSet/>
      <dgm:spPr/>
      <dgm:t>
        <a:bodyPr/>
        <a:lstStyle/>
        <a:p>
          <a:endParaRPr lang="fr-CA"/>
        </a:p>
      </dgm:t>
    </dgm:pt>
    <dgm:pt modelId="{20CBA6AC-CC81-4F8F-B085-372033636746}">
      <dgm:prSet phldrT="[Texte]" custT="1"/>
      <dgm:spPr/>
      <dgm:t>
        <a:bodyPr/>
        <a:lstStyle/>
        <a:p>
          <a:r>
            <a:rPr lang="fr-CA" sz="1400" b="1" dirty="0">
              <a:latin typeface="Comic Sans MS" panose="030F0702030302020204" pitchFamily="66" charset="0"/>
            </a:rPr>
            <a:t>Dyade</a:t>
          </a:r>
        </a:p>
      </dgm:t>
    </dgm:pt>
    <dgm:pt modelId="{23683335-AA86-4BAD-BE77-930082B4E49D}" type="parTrans" cxnId="{4D929084-C04E-4CB3-B08B-F0F34029F88A}">
      <dgm:prSet/>
      <dgm:spPr/>
      <dgm:t>
        <a:bodyPr/>
        <a:lstStyle/>
        <a:p>
          <a:endParaRPr lang="fr-CA"/>
        </a:p>
      </dgm:t>
    </dgm:pt>
    <dgm:pt modelId="{3147A95F-33BB-4E0B-AC0A-1A923CDC4F18}" type="sibTrans" cxnId="{4D929084-C04E-4CB3-B08B-F0F34029F88A}">
      <dgm:prSet/>
      <dgm:spPr/>
      <dgm:t>
        <a:bodyPr/>
        <a:lstStyle/>
        <a:p>
          <a:endParaRPr lang="fr-CA"/>
        </a:p>
      </dgm:t>
    </dgm:pt>
    <dgm:pt modelId="{8D2769E5-59AD-4337-944A-3D8314C818B0}">
      <dgm:prSet phldrT="[Texte]" custT="1"/>
      <dgm:spPr/>
      <dgm:t>
        <a:bodyPr/>
        <a:lstStyle/>
        <a:p>
          <a:r>
            <a:rPr lang="fr-CA" sz="1400" b="1" dirty="0">
              <a:latin typeface="Comic Sans MS" panose="030F0702030302020204" pitchFamily="66" charset="0"/>
            </a:rPr>
            <a:t>Individuel</a:t>
          </a:r>
        </a:p>
      </dgm:t>
    </dgm:pt>
    <dgm:pt modelId="{E9A14189-CD5A-4B59-8053-0D4B88716B98}" type="parTrans" cxnId="{DEAE5101-06D5-4513-812D-0FE0FEF36BE2}">
      <dgm:prSet/>
      <dgm:spPr/>
      <dgm:t>
        <a:bodyPr/>
        <a:lstStyle/>
        <a:p>
          <a:endParaRPr lang="fr-CA"/>
        </a:p>
      </dgm:t>
    </dgm:pt>
    <dgm:pt modelId="{702079EF-80BF-43B5-A869-FF1D797CDA8F}" type="sibTrans" cxnId="{DEAE5101-06D5-4513-812D-0FE0FEF36BE2}">
      <dgm:prSet/>
      <dgm:spPr/>
      <dgm:t>
        <a:bodyPr/>
        <a:lstStyle/>
        <a:p>
          <a:endParaRPr lang="fr-CA"/>
        </a:p>
      </dgm:t>
    </dgm:pt>
    <dgm:pt modelId="{7DEB818E-5057-4F9A-8B41-BDF64429BB1D}">
      <dgm:prSet phldrT="[Texte]" custT="1"/>
      <dgm:spPr/>
      <dgm:t>
        <a:bodyPr/>
        <a:lstStyle/>
        <a:p>
          <a:pPr>
            <a:buFont typeface="Arial" panose="020B0604020202020204" pitchFamily="34" charset="0"/>
            <a:buChar char="•"/>
          </a:pPr>
          <a:r>
            <a:rPr lang="fr-CA" sz="1200" dirty="0">
              <a:latin typeface="Comic Sans MS" panose="030F0702030302020204" pitchFamily="66" charset="0"/>
            </a:rPr>
            <a:t>Les élèves se retrouvent souvent en groupe de deux dans les jeux libres ou de société. </a:t>
          </a:r>
        </a:p>
      </dgm:t>
    </dgm:pt>
    <dgm:pt modelId="{0ADB12A8-81D4-4CD2-9889-618C98DED4F3}" type="parTrans" cxnId="{CD4F3C1C-6111-4445-8782-CC10F8F88C00}">
      <dgm:prSet/>
      <dgm:spPr/>
      <dgm:t>
        <a:bodyPr/>
        <a:lstStyle/>
        <a:p>
          <a:endParaRPr lang="fr-CA"/>
        </a:p>
      </dgm:t>
    </dgm:pt>
    <dgm:pt modelId="{ACB7724D-241E-4245-BE15-DE33C2EE73FF}" type="sibTrans" cxnId="{CD4F3C1C-6111-4445-8782-CC10F8F88C00}">
      <dgm:prSet/>
      <dgm:spPr/>
      <dgm:t>
        <a:bodyPr/>
        <a:lstStyle/>
        <a:p>
          <a:endParaRPr lang="fr-CA"/>
        </a:p>
      </dgm:t>
    </dgm:pt>
    <dgm:pt modelId="{E7DAA7EF-55D2-4A80-88AE-7667F6E44A05}">
      <dgm:prSet phldrT="[Texte]" custT="1"/>
      <dgm:spPr/>
      <dgm:t>
        <a:bodyPr/>
        <a:lstStyle/>
        <a:p>
          <a:pPr>
            <a:buFont typeface="Arial" panose="020B0604020202020204" pitchFamily="34" charset="0"/>
            <a:buChar char="•"/>
          </a:pPr>
          <a:endParaRPr lang="fr-CA" sz="1800" dirty="0">
            <a:latin typeface="Chaloult_Cond" panose="00000400000000000000"/>
          </a:endParaRPr>
        </a:p>
      </dgm:t>
    </dgm:pt>
    <dgm:pt modelId="{AAE8B24E-5142-491E-AB58-DDEB29EE08A6}" type="parTrans" cxnId="{2C9D3C5B-FC94-42E3-8468-660DA567E685}">
      <dgm:prSet/>
      <dgm:spPr/>
      <dgm:t>
        <a:bodyPr/>
        <a:lstStyle/>
        <a:p>
          <a:endParaRPr lang="fr-CA"/>
        </a:p>
      </dgm:t>
    </dgm:pt>
    <dgm:pt modelId="{8FA1CFB8-6EDF-46A7-8873-7EA8FB4614E4}" type="sibTrans" cxnId="{2C9D3C5B-FC94-42E3-8468-660DA567E685}">
      <dgm:prSet/>
      <dgm:spPr/>
      <dgm:t>
        <a:bodyPr/>
        <a:lstStyle/>
        <a:p>
          <a:endParaRPr lang="fr-CA"/>
        </a:p>
      </dgm:t>
    </dgm:pt>
    <dgm:pt modelId="{AF56E4CD-B81C-4910-B8C7-040C4A3950CC}">
      <dgm:prSet phldrT="[Texte]" custT="1"/>
      <dgm:spPr/>
      <dgm:t>
        <a:bodyPr/>
        <a:lstStyle/>
        <a:p>
          <a:endParaRPr lang="fr-CA" sz="1800" dirty="0"/>
        </a:p>
      </dgm:t>
    </dgm:pt>
    <dgm:pt modelId="{25AC8F23-36F1-4870-87A5-3B2C189A326C}" type="parTrans" cxnId="{0337436B-87F1-46DE-8D90-0C8D27A92C17}">
      <dgm:prSet/>
      <dgm:spPr/>
      <dgm:t>
        <a:bodyPr/>
        <a:lstStyle/>
        <a:p>
          <a:endParaRPr lang="fr-CA"/>
        </a:p>
      </dgm:t>
    </dgm:pt>
    <dgm:pt modelId="{BC6B6E44-09AB-499F-9B93-F26974C652CF}" type="sibTrans" cxnId="{0337436B-87F1-46DE-8D90-0C8D27A92C17}">
      <dgm:prSet/>
      <dgm:spPr/>
      <dgm:t>
        <a:bodyPr/>
        <a:lstStyle/>
        <a:p>
          <a:endParaRPr lang="fr-CA"/>
        </a:p>
      </dgm:t>
    </dgm:pt>
    <dgm:pt modelId="{31AA6F14-1BCA-47ED-A07A-C8142CED65F3}">
      <dgm:prSet phldrT="[Texte]" custT="1"/>
      <dgm:spPr/>
      <dgm:t>
        <a:bodyPr/>
        <a:lstStyle/>
        <a:p>
          <a:r>
            <a:rPr lang="fr-CA" sz="1200" dirty="0">
              <a:latin typeface="Comic Sans MS" panose="030F0702030302020204" pitchFamily="66" charset="0"/>
            </a:rPr>
            <a:t>L’élève se retrouve seul lors d’un bricolage.</a:t>
          </a:r>
        </a:p>
      </dgm:t>
    </dgm:pt>
    <dgm:pt modelId="{2DDAEA4A-BBC9-4BEC-8A73-3F8F960C63BE}" type="parTrans" cxnId="{E61C1B6D-1EBA-45C0-A402-98BCDF93F699}">
      <dgm:prSet/>
      <dgm:spPr/>
      <dgm:t>
        <a:bodyPr/>
        <a:lstStyle/>
        <a:p>
          <a:endParaRPr lang="fr-CA"/>
        </a:p>
      </dgm:t>
    </dgm:pt>
    <dgm:pt modelId="{9EB985A3-8B07-4971-9851-EB512EDC9458}" type="sibTrans" cxnId="{E61C1B6D-1EBA-45C0-A402-98BCDF93F699}">
      <dgm:prSet/>
      <dgm:spPr/>
      <dgm:t>
        <a:bodyPr/>
        <a:lstStyle/>
        <a:p>
          <a:endParaRPr lang="fr-CA"/>
        </a:p>
      </dgm:t>
    </dgm:pt>
    <dgm:pt modelId="{60B52F90-88E1-4D38-BE4E-3F8DEC4DB8AF}">
      <dgm:prSet phldrT="[Texte]" custT="1"/>
      <dgm:spPr/>
      <dgm:t>
        <a:bodyPr/>
        <a:lstStyle/>
        <a:p>
          <a:endParaRPr lang="fr-CA" sz="1800" dirty="0">
            <a:latin typeface="Chaloult_Cond" panose="00000400000000000000"/>
          </a:endParaRPr>
        </a:p>
      </dgm:t>
    </dgm:pt>
    <dgm:pt modelId="{4B7177CA-2133-4E4E-A50C-2E2D1BCBC6F3}" type="parTrans" cxnId="{370067E0-709B-4F4E-AE30-CF95B958DBCC}">
      <dgm:prSet/>
      <dgm:spPr/>
      <dgm:t>
        <a:bodyPr/>
        <a:lstStyle/>
        <a:p>
          <a:endParaRPr lang="fr-CA"/>
        </a:p>
      </dgm:t>
    </dgm:pt>
    <dgm:pt modelId="{A33B18F0-E67A-4141-A5D6-8E18646F7B7D}" type="sibTrans" cxnId="{370067E0-709B-4F4E-AE30-CF95B958DBCC}">
      <dgm:prSet/>
      <dgm:spPr/>
      <dgm:t>
        <a:bodyPr/>
        <a:lstStyle/>
        <a:p>
          <a:endParaRPr lang="fr-CA"/>
        </a:p>
      </dgm:t>
    </dgm:pt>
    <dgm:pt modelId="{08D79E11-CADE-47D1-A50C-B5B6462664AB}">
      <dgm:prSet phldrT="[Texte]" custT="1"/>
      <dgm:spPr/>
      <dgm:t>
        <a:bodyPr/>
        <a:lstStyle/>
        <a:p>
          <a:endParaRPr lang="fr-CA" sz="1800" dirty="0">
            <a:latin typeface="Chaloult_Cond" panose="00000400000000000000"/>
          </a:endParaRPr>
        </a:p>
      </dgm:t>
    </dgm:pt>
    <dgm:pt modelId="{CDB67CE8-F1A9-486A-B607-860F51DC6827}" type="sibTrans" cxnId="{6BA8CD15-0B11-4C69-BF9C-C97C6E565B96}">
      <dgm:prSet/>
      <dgm:spPr/>
      <dgm:t>
        <a:bodyPr/>
        <a:lstStyle/>
        <a:p>
          <a:endParaRPr lang="fr-CA"/>
        </a:p>
      </dgm:t>
    </dgm:pt>
    <dgm:pt modelId="{4D089FD5-D966-4EE5-8571-AA2758755771}" type="parTrans" cxnId="{6BA8CD15-0B11-4C69-BF9C-C97C6E565B96}">
      <dgm:prSet/>
      <dgm:spPr/>
      <dgm:t>
        <a:bodyPr/>
        <a:lstStyle/>
        <a:p>
          <a:endParaRPr lang="fr-CA"/>
        </a:p>
      </dgm:t>
    </dgm:pt>
    <dgm:pt modelId="{47898EA6-4F00-462C-B96F-9BC0F2F8745F}">
      <dgm:prSet phldrT="[Texte]" custT="1"/>
      <dgm:spPr/>
      <dgm:t>
        <a:bodyPr/>
        <a:lstStyle/>
        <a:p>
          <a:endParaRPr lang="fr-CA" sz="1800" dirty="0">
            <a:latin typeface="Chaloult_Cond" panose="00000400000000000000"/>
          </a:endParaRPr>
        </a:p>
      </dgm:t>
    </dgm:pt>
    <dgm:pt modelId="{062EBBA7-FCCB-446A-93E8-7F3A5D872C0E}" type="sibTrans" cxnId="{71B385AA-0725-4874-B6F4-CBFE50FE59E1}">
      <dgm:prSet/>
      <dgm:spPr/>
      <dgm:t>
        <a:bodyPr/>
        <a:lstStyle/>
        <a:p>
          <a:endParaRPr lang="fr-CA"/>
        </a:p>
      </dgm:t>
    </dgm:pt>
    <dgm:pt modelId="{0294FDA0-CEFD-4A68-8BAC-1D3B8F8CF55E}" type="parTrans" cxnId="{71B385AA-0725-4874-B6F4-CBFE50FE59E1}">
      <dgm:prSet/>
      <dgm:spPr/>
      <dgm:t>
        <a:bodyPr/>
        <a:lstStyle/>
        <a:p>
          <a:endParaRPr lang="fr-CA"/>
        </a:p>
      </dgm:t>
    </dgm:pt>
    <dgm:pt modelId="{A78C8B4C-B6BD-49E2-8F7F-85CAC2CEC473}">
      <dgm:prSet phldrT="[Texte]" custT="1"/>
      <dgm:spPr/>
      <dgm:t>
        <a:bodyPr/>
        <a:lstStyle/>
        <a:p>
          <a:endParaRPr lang="fr-CA" sz="1800" dirty="0">
            <a:latin typeface="Chaloult_Cond" panose="00000400000000000000"/>
          </a:endParaRPr>
        </a:p>
      </dgm:t>
    </dgm:pt>
    <dgm:pt modelId="{6D5C972D-4977-47EA-866B-5C6EB610B31B}" type="sibTrans" cxnId="{7903F777-D76B-4AD2-96CE-92A6226DE97B}">
      <dgm:prSet/>
      <dgm:spPr/>
      <dgm:t>
        <a:bodyPr/>
        <a:lstStyle/>
        <a:p>
          <a:endParaRPr lang="fr-CA"/>
        </a:p>
      </dgm:t>
    </dgm:pt>
    <dgm:pt modelId="{E62EA39E-31C7-4361-9E5F-E6ED4EC90CDC}" type="parTrans" cxnId="{7903F777-D76B-4AD2-96CE-92A6226DE97B}">
      <dgm:prSet/>
      <dgm:spPr/>
      <dgm:t>
        <a:bodyPr/>
        <a:lstStyle/>
        <a:p>
          <a:endParaRPr lang="fr-CA"/>
        </a:p>
      </dgm:t>
    </dgm:pt>
    <dgm:pt modelId="{4B3969D2-F922-49D3-8927-0915DA83FFE5}">
      <dgm:prSet phldrT="[Texte]" custT="1"/>
      <dgm:spPr/>
      <dgm:t>
        <a:bodyPr/>
        <a:lstStyle/>
        <a:p>
          <a:endParaRPr lang="fr-CA" sz="1800" dirty="0">
            <a:latin typeface="Chaloult_Cond" panose="00000400000000000000"/>
          </a:endParaRPr>
        </a:p>
      </dgm:t>
    </dgm:pt>
    <dgm:pt modelId="{D8F9D814-F40E-42B3-8136-FBB5E2064924}" type="sibTrans" cxnId="{4C54F0CE-4B9D-4F25-8A47-DCC463F8B5A9}">
      <dgm:prSet/>
      <dgm:spPr/>
      <dgm:t>
        <a:bodyPr/>
        <a:lstStyle/>
        <a:p>
          <a:endParaRPr lang="fr-CA"/>
        </a:p>
      </dgm:t>
    </dgm:pt>
    <dgm:pt modelId="{BA852B3F-E1D2-4B9B-BA1F-50D9A09D7495}" type="parTrans" cxnId="{4C54F0CE-4B9D-4F25-8A47-DCC463F8B5A9}">
      <dgm:prSet/>
      <dgm:spPr/>
      <dgm:t>
        <a:bodyPr/>
        <a:lstStyle/>
        <a:p>
          <a:endParaRPr lang="fr-CA"/>
        </a:p>
      </dgm:t>
    </dgm:pt>
    <dgm:pt modelId="{9F94F07E-A8D3-4B87-9906-C58CA0868E4D}">
      <dgm:prSet phldrT="[Texte]" custT="1"/>
      <dgm:spPr/>
      <dgm:t>
        <a:bodyPr/>
        <a:lstStyle/>
        <a:p>
          <a:endParaRPr lang="fr-CA" sz="1800" dirty="0">
            <a:latin typeface="Chaloult_Cond" panose="00000400000000000000"/>
          </a:endParaRPr>
        </a:p>
      </dgm:t>
    </dgm:pt>
    <dgm:pt modelId="{2E0D06D6-257C-4CCB-AB2A-AE068858DA35}" type="sibTrans" cxnId="{A30FC221-D602-4CCA-881C-B63FFEAFD31A}">
      <dgm:prSet/>
      <dgm:spPr/>
      <dgm:t>
        <a:bodyPr/>
        <a:lstStyle/>
        <a:p>
          <a:endParaRPr lang="fr-CA"/>
        </a:p>
      </dgm:t>
    </dgm:pt>
    <dgm:pt modelId="{F03F3B1B-B4F5-4702-9AEB-9E6C7776AECF}" type="parTrans" cxnId="{A30FC221-D602-4CCA-881C-B63FFEAFD31A}">
      <dgm:prSet/>
      <dgm:spPr/>
      <dgm:t>
        <a:bodyPr/>
        <a:lstStyle/>
        <a:p>
          <a:endParaRPr lang="fr-CA"/>
        </a:p>
      </dgm:t>
    </dgm:pt>
    <dgm:pt modelId="{54A66870-A80D-45F9-8B2D-880391AC4146}">
      <dgm:prSet phldrT="[Texte]" custT="1"/>
      <dgm:spPr/>
      <dgm:t>
        <a:bodyPr/>
        <a:lstStyle/>
        <a:p>
          <a:endParaRPr lang="fr-CA" sz="1800" dirty="0">
            <a:latin typeface="Chaloult_Cond" panose="00000400000000000000"/>
          </a:endParaRPr>
        </a:p>
      </dgm:t>
    </dgm:pt>
    <dgm:pt modelId="{0EE39959-E6D9-4595-8A9C-1A52C546A8A8}" type="sibTrans" cxnId="{7BB55012-48F8-42B9-B936-A27302C39E80}">
      <dgm:prSet/>
      <dgm:spPr/>
      <dgm:t>
        <a:bodyPr/>
        <a:lstStyle/>
        <a:p>
          <a:endParaRPr lang="fr-CA"/>
        </a:p>
      </dgm:t>
    </dgm:pt>
    <dgm:pt modelId="{1E7B220C-78BC-45EE-A388-1919125AF820}" type="parTrans" cxnId="{7BB55012-48F8-42B9-B936-A27302C39E80}">
      <dgm:prSet/>
      <dgm:spPr/>
      <dgm:t>
        <a:bodyPr/>
        <a:lstStyle/>
        <a:p>
          <a:endParaRPr lang="fr-CA"/>
        </a:p>
      </dgm:t>
    </dgm:pt>
    <dgm:pt modelId="{054828AF-8919-4C94-A829-5AD2F721421C}">
      <dgm:prSet phldrT="[Texte]" custT="1"/>
      <dgm:spPr/>
      <dgm:t>
        <a:bodyPr/>
        <a:lstStyle/>
        <a:p>
          <a:endParaRPr lang="fr-CA" sz="1800" dirty="0">
            <a:latin typeface="Chaloult_Cond" panose="00000400000000000000"/>
          </a:endParaRPr>
        </a:p>
      </dgm:t>
    </dgm:pt>
    <dgm:pt modelId="{61D4A990-D2B3-4565-A0C0-78390DE78238}" type="sibTrans" cxnId="{0B24B970-6C73-45EB-96A8-5EDC45385518}">
      <dgm:prSet/>
      <dgm:spPr/>
      <dgm:t>
        <a:bodyPr/>
        <a:lstStyle/>
        <a:p>
          <a:endParaRPr lang="fr-CA"/>
        </a:p>
      </dgm:t>
    </dgm:pt>
    <dgm:pt modelId="{786E0212-662E-41EE-9042-3DB6CD1C6B77}" type="parTrans" cxnId="{0B24B970-6C73-45EB-96A8-5EDC45385518}">
      <dgm:prSet/>
      <dgm:spPr/>
      <dgm:t>
        <a:bodyPr/>
        <a:lstStyle/>
        <a:p>
          <a:endParaRPr lang="fr-CA"/>
        </a:p>
      </dgm:t>
    </dgm:pt>
    <dgm:pt modelId="{30ED7D80-AD59-4BAE-BE1A-B36882E6D4CD}">
      <dgm:prSet phldrT="[Texte]" custT="1"/>
      <dgm:spPr/>
      <dgm:t>
        <a:bodyPr/>
        <a:lstStyle/>
        <a:p>
          <a:r>
            <a:rPr lang="fr-CA" sz="1200" dirty="0">
              <a:latin typeface="Comic Sans MS" panose="030F0702030302020204" pitchFamily="66" charset="0"/>
            </a:rPr>
            <a:t>Lors des journées pédagogiques.</a:t>
          </a:r>
        </a:p>
      </dgm:t>
    </dgm:pt>
    <dgm:pt modelId="{B103A0E2-EBAC-4368-94B6-2F6D30A80C40}" type="parTrans" cxnId="{EE8C2267-C000-4AEB-BC6A-3FDBC00A849A}">
      <dgm:prSet/>
      <dgm:spPr/>
      <dgm:t>
        <a:bodyPr/>
        <a:lstStyle/>
        <a:p>
          <a:endParaRPr lang="fr-CA"/>
        </a:p>
      </dgm:t>
    </dgm:pt>
    <dgm:pt modelId="{0D2790B2-727F-4271-AAC8-CF53FFC57F8E}" type="sibTrans" cxnId="{EE8C2267-C000-4AEB-BC6A-3FDBC00A849A}">
      <dgm:prSet/>
      <dgm:spPr/>
      <dgm:t>
        <a:bodyPr/>
        <a:lstStyle/>
        <a:p>
          <a:endParaRPr lang="fr-CA"/>
        </a:p>
      </dgm:t>
    </dgm:pt>
    <dgm:pt modelId="{11E7DFDB-438F-4FFE-BB9C-E560C8A128D3}">
      <dgm:prSet phldrT="[Texte]" custT="1"/>
      <dgm:spPr/>
      <dgm:t>
        <a:bodyPr/>
        <a:lstStyle/>
        <a:p>
          <a:r>
            <a:rPr lang="fr-CA" sz="1200" dirty="0">
              <a:latin typeface="Comic Sans MS" panose="030F0702030302020204" pitchFamily="66" charset="0"/>
            </a:rPr>
            <a:t>Au gymnase le midi ou le soir.</a:t>
          </a:r>
        </a:p>
      </dgm:t>
    </dgm:pt>
    <dgm:pt modelId="{0EABF07A-71EA-411F-AEA2-566774CAF140}" type="parTrans" cxnId="{AFC26EA3-0DFA-4D10-BDF9-C21CAA8A7D37}">
      <dgm:prSet/>
      <dgm:spPr/>
      <dgm:t>
        <a:bodyPr/>
        <a:lstStyle/>
        <a:p>
          <a:endParaRPr lang="fr-CA"/>
        </a:p>
      </dgm:t>
    </dgm:pt>
    <dgm:pt modelId="{9788AD8B-63E5-4478-BC48-ADEB49764065}" type="sibTrans" cxnId="{AFC26EA3-0DFA-4D10-BDF9-C21CAA8A7D37}">
      <dgm:prSet/>
      <dgm:spPr/>
      <dgm:t>
        <a:bodyPr/>
        <a:lstStyle/>
        <a:p>
          <a:endParaRPr lang="fr-CA"/>
        </a:p>
      </dgm:t>
    </dgm:pt>
    <dgm:pt modelId="{3B371094-10E7-43A5-B419-5E3BE2783CF0}">
      <dgm:prSet phldrT="[Texte]" custT="1"/>
      <dgm:spPr/>
      <dgm:t>
        <a:bodyPr/>
        <a:lstStyle/>
        <a:p>
          <a:r>
            <a:rPr lang="fr-CA" sz="1200" dirty="0">
              <a:latin typeface="Comic Sans MS" panose="030F0702030302020204" pitchFamily="66" charset="0"/>
            </a:rPr>
            <a:t>À l’extérieur.</a:t>
          </a:r>
        </a:p>
      </dgm:t>
    </dgm:pt>
    <dgm:pt modelId="{B7F25093-DDFA-4BE3-8DF1-295A290AA69A}" type="parTrans" cxnId="{8C7A55CB-8C5A-452F-9A13-E85FF873E831}">
      <dgm:prSet/>
      <dgm:spPr/>
      <dgm:t>
        <a:bodyPr/>
        <a:lstStyle/>
        <a:p>
          <a:endParaRPr lang="fr-CA"/>
        </a:p>
      </dgm:t>
    </dgm:pt>
    <dgm:pt modelId="{8167896B-1553-4456-BC07-8D44F047AEA9}" type="sibTrans" cxnId="{8C7A55CB-8C5A-452F-9A13-E85FF873E831}">
      <dgm:prSet/>
      <dgm:spPr/>
      <dgm:t>
        <a:bodyPr/>
        <a:lstStyle/>
        <a:p>
          <a:endParaRPr lang="fr-CA"/>
        </a:p>
      </dgm:t>
    </dgm:pt>
    <dgm:pt modelId="{9917C9AE-CA36-47C0-8B2C-DB3635B0CD5F}">
      <dgm:prSet phldrT="[Texte]" custT="1"/>
      <dgm:spPr/>
      <dgm:t>
        <a:bodyPr/>
        <a:lstStyle/>
        <a:p>
          <a:endParaRPr lang="fr-CA" sz="1200" dirty="0">
            <a:latin typeface="Comic Sans MS" panose="030F0702030302020204" pitchFamily="66" charset="0"/>
          </a:endParaRPr>
        </a:p>
      </dgm:t>
    </dgm:pt>
    <dgm:pt modelId="{8E3F4515-E4C6-4223-80E6-B1221AEE8C88}" type="parTrans" cxnId="{FE7AFCB3-F792-4630-8369-904C71086C46}">
      <dgm:prSet/>
      <dgm:spPr/>
      <dgm:t>
        <a:bodyPr/>
        <a:lstStyle/>
        <a:p>
          <a:endParaRPr lang="fr-CA"/>
        </a:p>
      </dgm:t>
    </dgm:pt>
    <dgm:pt modelId="{6834F32F-9C06-4826-9A4A-C308DDB8350D}" type="sibTrans" cxnId="{FE7AFCB3-F792-4630-8369-904C71086C46}">
      <dgm:prSet/>
      <dgm:spPr/>
      <dgm:t>
        <a:bodyPr/>
        <a:lstStyle/>
        <a:p>
          <a:endParaRPr lang="fr-CA"/>
        </a:p>
      </dgm:t>
    </dgm:pt>
    <dgm:pt modelId="{5CC9748F-CD1F-4227-9A32-2E67BF5546EA}">
      <dgm:prSet phldrT="[Texte]" custT="1"/>
      <dgm:spPr/>
      <dgm:t>
        <a:bodyPr/>
        <a:lstStyle/>
        <a:p>
          <a:endParaRPr lang="fr-CA" sz="1200" dirty="0">
            <a:latin typeface="Comic Sans MS" panose="030F0702030302020204" pitchFamily="66" charset="0"/>
          </a:endParaRPr>
        </a:p>
      </dgm:t>
    </dgm:pt>
    <dgm:pt modelId="{B1F2A581-66B7-4FF1-8FA5-E800D78AAD2F}" type="parTrans" cxnId="{16E3DE9A-F1CE-43F8-9312-A8AD7F999D8A}">
      <dgm:prSet/>
      <dgm:spPr/>
      <dgm:t>
        <a:bodyPr/>
        <a:lstStyle/>
        <a:p>
          <a:endParaRPr lang="fr-CA"/>
        </a:p>
      </dgm:t>
    </dgm:pt>
    <dgm:pt modelId="{5A96EA88-A2AE-4148-B80D-7BBAB6EAD0E3}" type="sibTrans" cxnId="{16E3DE9A-F1CE-43F8-9312-A8AD7F999D8A}">
      <dgm:prSet/>
      <dgm:spPr/>
      <dgm:t>
        <a:bodyPr/>
        <a:lstStyle/>
        <a:p>
          <a:endParaRPr lang="fr-CA"/>
        </a:p>
      </dgm:t>
    </dgm:pt>
    <dgm:pt modelId="{172B584C-1F3C-4740-A6B0-C8856123DCD0}">
      <dgm:prSet phldrT="[Texte]" custT="1"/>
      <dgm:spPr/>
      <dgm:t>
        <a:bodyPr/>
        <a:lstStyle/>
        <a:p>
          <a:endParaRPr lang="fr-CA" sz="1200" dirty="0">
            <a:latin typeface="Comic Sans MS" panose="030F0702030302020204" pitchFamily="66" charset="0"/>
          </a:endParaRPr>
        </a:p>
      </dgm:t>
    </dgm:pt>
    <dgm:pt modelId="{1F6D99EA-630F-4604-9E26-F09C6F3EBC65}" type="parTrans" cxnId="{EC81963F-01D4-4D36-A5E7-DE406229A341}">
      <dgm:prSet/>
      <dgm:spPr/>
      <dgm:t>
        <a:bodyPr/>
        <a:lstStyle/>
        <a:p>
          <a:endParaRPr lang="fr-CA"/>
        </a:p>
      </dgm:t>
    </dgm:pt>
    <dgm:pt modelId="{6D9BAC33-D109-4854-8E90-F4716C3B2D6A}" type="sibTrans" cxnId="{EC81963F-01D4-4D36-A5E7-DE406229A341}">
      <dgm:prSet/>
      <dgm:spPr/>
      <dgm:t>
        <a:bodyPr/>
        <a:lstStyle/>
        <a:p>
          <a:endParaRPr lang="fr-CA"/>
        </a:p>
      </dgm:t>
    </dgm:pt>
    <dgm:pt modelId="{C9973FAB-3289-49EE-B658-C643B5A7C085}">
      <dgm:prSet phldrT="[Texte]" custT="1"/>
      <dgm:spPr/>
      <dgm:t>
        <a:bodyPr/>
        <a:lstStyle/>
        <a:p>
          <a:r>
            <a:rPr lang="fr-CA" sz="1200" dirty="0">
              <a:latin typeface="Comic Sans MS" panose="030F0702030302020204" pitchFamily="66" charset="0"/>
            </a:rPr>
            <a:t>Pendant l’accueil du matin et le départ du soir, les élèves sont en multi-âge.</a:t>
          </a:r>
        </a:p>
      </dgm:t>
    </dgm:pt>
    <dgm:pt modelId="{965CB788-0C22-4FB5-B172-4B51F191B8E4}" type="sibTrans" cxnId="{550E6CE9-6AB9-4787-919F-45F57BE3C16A}">
      <dgm:prSet/>
      <dgm:spPr/>
      <dgm:t>
        <a:bodyPr/>
        <a:lstStyle/>
        <a:p>
          <a:endParaRPr lang="fr-CA"/>
        </a:p>
      </dgm:t>
    </dgm:pt>
    <dgm:pt modelId="{34030736-8428-4E6E-99C0-E2290A9FE227}" type="parTrans" cxnId="{550E6CE9-6AB9-4787-919F-45F57BE3C16A}">
      <dgm:prSet/>
      <dgm:spPr/>
      <dgm:t>
        <a:bodyPr/>
        <a:lstStyle/>
        <a:p>
          <a:endParaRPr lang="fr-CA"/>
        </a:p>
      </dgm:t>
    </dgm:pt>
    <dgm:pt modelId="{E627725B-D4B6-4C54-A99A-26E0C6FB41F4}">
      <dgm:prSet phldrT="[Texte]" custT="1"/>
      <dgm:spPr/>
      <dgm:t>
        <a:bodyPr/>
        <a:lstStyle/>
        <a:p>
          <a:r>
            <a:rPr lang="fr-CA" sz="1200" dirty="0">
              <a:latin typeface="Comic Sans MS" panose="030F0702030302020204" pitchFamily="66" charset="0"/>
            </a:rPr>
            <a:t>Lors des journées pédagogiques.</a:t>
          </a:r>
        </a:p>
      </dgm:t>
    </dgm:pt>
    <dgm:pt modelId="{2BDB616C-A062-4BF4-A589-5B18639EB106}" type="parTrans" cxnId="{2D441E79-4981-4F86-88F1-AB8E00DD18D4}">
      <dgm:prSet/>
      <dgm:spPr/>
      <dgm:t>
        <a:bodyPr/>
        <a:lstStyle/>
        <a:p>
          <a:endParaRPr lang="fr-CA"/>
        </a:p>
      </dgm:t>
    </dgm:pt>
    <dgm:pt modelId="{E1B49853-6BDC-4A6A-BA73-97CB83B43288}" type="sibTrans" cxnId="{2D441E79-4981-4F86-88F1-AB8E00DD18D4}">
      <dgm:prSet/>
      <dgm:spPr/>
      <dgm:t>
        <a:bodyPr/>
        <a:lstStyle/>
        <a:p>
          <a:endParaRPr lang="fr-CA"/>
        </a:p>
      </dgm:t>
    </dgm:pt>
    <dgm:pt modelId="{4C54946C-14B1-4535-9584-59F8F4CBD6B6}">
      <dgm:prSet phldrT="[Texte]" custT="1"/>
      <dgm:spPr/>
      <dgm:t>
        <a:bodyPr/>
        <a:lstStyle/>
        <a:p>
          <a:endParaRPr lang="fr-CA" sz="1200" dirty="0">
            <a:latin typeface="Comic Sans MS" panose="030F0702030302020204" pitchFamily="66" charset="0"/>
          </a:endParaRPr>
        </a:p>
      </dgm:t>
    </dgm:pt>
    <dgm:pt modelId="{0B8497E4-249B-4E18-919B-5DDE0120A1FE}" type="parTrans" cxnId="{67270BE9-3763-4A3B-B30F-8669D421963B}">
      <dgm:prSet/>
      <dgm:spPr/>
      <dgm:t>
        <a:bodyPr/>
        <a:lstStyle/>
        <a:p>
          <a:endParaRPr lang="fr-CA"/>
        </a:p>
      </dgm:t>
    </dgm:pt>
    <dgm:pt modelId="{5F7D22B3-A082-46BA-A341-39D16E8CC623}" type="sibTrans" cxnId="{67270BE9-3763-4A3B-B30F-8669D421963B}">
      <dgm:prSet/>
      <dgm:spPr/>
      <dgm:t>
        <a:bodyPr/>
        <a:lstStyle/>
        <a:p>
          <a:endParaRPr lang="fr-CA"/>
        </a:p>
      </dgm:t>
    </dgm:pt>
    <dgm:pt modelId="{6886DD7B-B80E-4CE4-8E96-42989C5F6B08}">
      <dgm:prSet phldrT="[Texte]" custT="1"/>
      <dgm:spPr/>
      <dgm:t>
        <a:bodyPr/>
        <a:lstStyle/>
        <a:p>
          <a:pPr>
            <a:buFont typeface="Arial" panose="020B0604020202020204" pitchFamily="34" charset="0"/>
            <a:buChar char="•"/>
          </a:pPr>
          <a:endParaRPr lang="fr-CA" sz="1400" dirty="0">
            <a:latin typeface="Chaloult_Cond" panose="00000400000000000000"/>
          </a:endParaRPr>
        </a:p>
      </dgm:t>
    </dgm:pt>
    <dgm:pt modelId="{496DBE7E-69A9-4C4A-BEE5-BC1D2320DF03}" type="parTrans" cxnId="{6ABA6E24-8521-4171-B7D3-91F5576ADE63}">
      <dgm:prSet/>
      <dgm:spPr/>
      <dgm:t>
        <a:bodyPr/>
        <a:lstStyle/>
        <a:p>
          <a:endParaRPr lang="fr-CA"/>
        </a:p>
      </dgm:t>
    </dgm:pt>
    <dgm:pt modelId="{C25D9CAB-4EDC-48F7-8BBF-E84A84E545BF}" type="sibTrans" cxnId="{6ABA6E24-8521-4171-B7D3-91F5576ADE63}">
      <dgm:prSet/>
      <dgm:spPr/>
      <dgm:t>
        <a:bodyPr/>
        <a:lstStyle/>
        <a:p>
          <a:endParaRPr lang="fr-CA"/>
        </a:p>
      </dgm:t>
    </dgm:pt>
    <dgm:pt modelId="{3E7516B8-AEF9-4E9B-906D-7DCACEB0CE53}">
      <dgm:prSet phldrT="[Texte]" custT="1"/>
      <dgm:spPr/>
      <dgm:t>
        <a:bodyPr/>
        <a:lstStyle/>
        <a:p>
          <a:r>
            <a:rPr lang="fr-CA" sz="1200" dirty="0">
              <a:latin typeface="Comic Sans MS" panose="030F0702030302020204" pitchFamily="66" charset="0"/>
            </a:rPr>
            <a:t>Quand un élève a besoin de se rendre au coin calme pour s’apaiser. </a:t>
          </a:r>
        </a:p>
      </dgm:t>
    </dgm:pt>
    <dgm:pt modelId="{D22A5781-7988-4AFE-B6D9-4ABADF95436D}" type="parTrans" cxnId="{DA7D5165-979C-4C02-8042-E3A3375A219B}">
      <dgm:prSet/>
      <dgm:spPr/>
      <dgm:t>
        <a:bodyPr/>
        <a:lstStyle/>
        <a:p>
          <a:endParaRPr lang="fr-CA"/>
        </a:p>
      </dgm:t>
    </dgm:pt>
    <dgm:pt modelId="{8C1BED08-7E89-4097-9037-E303BC8F3BA4}" type="sibTrans" cxnId="{DA7D5165-979C-4C02-8042-E3A3375A219B}">
      <dgm:prSet/>
      <dgm:spPr/>
      <dgm:t>
        <a:bodyPr/>
        <a:lstStyle/>
        <a:p>
          <a:endParaRPr lang="fr-CA"/>
        </a:p>
      </dgm:t>
    </dgm:pt>
    <dgm:pt modelId="{5D0AF9C7-72F9-4BE9-B90B-E476FBD4167E}">
      <dgm:prSet phldrT="[Texte]" custT="1"/>
      <dgm:spPr/>
      <dgm:t>
        <a:bodyPr/>
        <a:lstStyle/>
        <a:p>
          <a:endParaRPr lang="fr-CA" sz="1200" dirty="0">
            <a:latin typeface="Comic Sans MS" panose="030F0702030302020204" pitchFamily="66" charset="0"/>
          </a:endParaRPr>
        </a:p>
      </dgm:t>
    </dgm:pt>
    <dgm:pt modelId="{E000ADCE-3E5D-449A-9483-B2F52E00E472}" type="parTrans" cxnId="{2350F02D-BE16-46E7-99B8-643DC6D4A706}">
      <dgm:prSet/>
      <dgm:spPr/>
      <dgm:t>
        <a:bodyPr/>
        <a:lstStyle/>
        <a:p>
          <a:endParaRPr lang="fr-CA"/>
        </a:p>
      </dgm:t>
    </dgm:pt>
    <dgm:pt modelId="{4D765021-7562-4BD4-BC64-5F38E2F85D87}" type="sibTrans" cxnId="{2350F02D-BE16-46E7-99B8-643DC6D4A706}">
      <dgm:prSet/>
      <dgm:spPr/>
      <dgm:t>
        <a:bodyPr/>
        <a:lstStyle/>
        <a:p>
          <a:endParaRPr lang="fr-CA"/>
        </a:p>
      </dgm:t>
    </dgm:pt>
    <dgm:pt modelId="{C6989932-BA6E-41C6-A9F1-278BD7AAA0BF}" type="pres">
      <dgm:prSet presAssocID="{2EADBE0F-A37A-48F6-80DF-A9C6691E355C}" presName="Name0" presStyleCnt="0">
        <dgm:presLayoutVars>
          <dgm:dir/>
          <dgm:animLvl val="lvl"/>
          <dgm:resizeHandles val="exact"/>
        </dgm:presLayoutVars>
      </dgm:prSet>
      <dgm:spPr/>
    </dgm:pt>
    <dgm:pt modelId="{7901993B-351F-42A9-AC53-4D346F0486E5}" type="pres">
      <dgm:prSet presAssocID="{374E4DD7-A642-4E3E-A0AD-6ECD70A3B66E}" presName="composite" presStyleCnt="0"/>
      <dgm:spPr/>
    </dgm:pt>
    <dgm:pt modelId="{F3497137-C7E6-4150-8015-B4C38A8D8FE1}" type="pres">
      <dgm:prSet presAssocID="{374E4DD7-A642-4E3E-A0AD-6ECD70A3B66E}" presName="parTx" presStyleLbl="alignNode1" presStyleIdx="0" presStyleCnt="5">
        <dgm:presLayoutVars>
          <dgm:chMax val="0"/>
          <dgm:chPref val="0"/>
          <dgm:bulletEnabled val="1"/>
        </dgm:presLayoutVars>
      </dgm:prSet>
      <dgm:spPr/>
    </dgm:pt>
    <dgm:pt modelId="{6C0F3873-7B9A-48FE-A99E-438D70F18AA5}" type="pres">
      <dgm:prSet presAssocID="{374E4DD7-A642-4E3E-A0AD-6ECD70A3B66E}" presName="desTx" presStyleLbl="alignAccFollowNode1" presStyleIdx="0" presStyleCnt="5">
        <dgm:presLayoutVars>
          <dgm:bulletEnabled val="1"/>
        </dgm:presLayoutVars>
      </dgm:prSet>
      <dgm:spPr/>
    </dgm:pt>
    <dgm:pt modelId="{A675931F-3B2B-4514-B49B-46BEE79242E1}" type="pres">
      <dgm:prSet presAssocID="{35EE2A6F-A852-4AFB-A3D5-83F6AEB87635}" presName="space" presStyleCnt="0"/>
      <dgm:spPr/>
    </dgm:pt>
    <dgm:pt modelId="{AA94478F-4ACD-44F6-85FA-BCA17EA9C9F2}" type="pres">
      <dgm:prSet presAssocID="{3ACFE4A1-06DA-436B-99DB-ED544BCDB95D}" presName="composite" presStyleCnt="0"/>
      <dgm:spPr/>
    </dgm:pt>
    <dgm:pt modelId="{C5D5A3D8-2EC7-4F50-914C-0BB2D03823AF}" type="pres">
      <dgm:prSet presAssocID="{3ACFE4A1-06DA-436B-99DB-ED544BCDB95D}" presName="parTx" presStyleLbl="alignNode1" presStyleIdx="1" presStyleCnt="5">
        <dgm:presLayoutVars>
          <dgm:chMax val="0"/>
          <dgm:chPref val="0"/>
          <dgm:bulletEnabled val="1"/>
        </dgm:presLayoutVars>
      </dgm:prSet>
      <dgm:spPr/>
    </dgm:pt>
    <dgm:pt modelId="{3839588E-1A83-4E2A-BC53-B8CEDCE64B3D}" type="pres">
      <dgm:prSet presAssocID="{3ACFE4A1-06DA-436B-99DB-ED544BCDB95D}" presName="desTx" presStyleLbl="alignAccFollowNode1" presStyleIdx="1" presStyleCnt="5">
        <dgm:presLayoutVars>
          <dgm:bulletEnabled val="1"/>
        </dgm:presLayoutVars>
      </dgm:prSet>
      <dgm:spPr/>
    </dgm:pt>
    <dgm:pt modelId="{4A6902FD-83BE-4E8C-920D-4CB071356EBA}" type="pres">
      <dgm:prSet presAssocID="{E2F5A1AC-B956-4E51-8296-BC6466A1F1A8}" presName="space" presStyleCnt="0"/>
      <dgm:spPr/>
    </dgm:pt>
    <dgm:pt modelId="{45BBBF2E-635E-4B73-B10C-8BC3C4DB96C1}" type="pres">
      <dgm:prSet presAssocID="{2B4B8746-B612-4784-82E7-A86C0DE099D3}" presName="composite" presStyleCnt="0"/>
      <dgm:spPr/>
    </dgm:pt>
    <dgm:pt modelId="{74B418A1-EE75-4242-9CC1-357372239F5A}" type="pres">
      <dgm:prSet presAssocID="{2B4B8746-B612-4784-82E7-A86C0DE099D3}" presName="parTx" presStyleLbl="alignNode1" presStyleIdx="2" presStyleCnt="5">
        <dgm:presLayoutVars>
          <dgm:chMax val="0"/>
          <dgm:chPref val="0"/>
          <dgm:bulletEnabled val="1"/>
        </dgm:presLayoutVars>
      </dgm:prSet>
      <dgm:spPr/>
    </dgm:pt>
    <dgm:pt modelId="{805566BA-8B95-499C-A1EF-308BEB3CB802}" type="pres">
      <dgm:prSet presAssocID="{2B4B8746-B612-4784-82E7-A86C0DE099D3}" presName="desTx" presStyleLbl="alignAccFollowNode1" presStyleIdx="2" presStyleCnt="5">
        <dgm:presLayoutVars>
          <dgm:bulletEnabled val="1"/>
        </dgm:presLayoutVars>
      </dgm:prSet>
      <dgm:spPr/>
    </dgm:pt>
    <dgm:pt modelId="{98657D67-840A-4D8E-828B-1D600C7C60FB}" type="pres">
      <dgm:prSet presAssocID="{3771726A-7A7B-4BD2-A2D8-7F7D7BD71C7F}" presName="space" presStyleCnt="0"/>
      <dgm:spPr/>
    </dgm:pt>
    <dgm:pt modelId="{58427252-74F6-4DB2-A535-84F3BFC5D120}" type="pres">
      <dgm:prSet presAssocID="{20CBA6AC-CC81-4F8F-B085-372033636746}" presName="composite" presStyleCnt="0"/>
      <dgm:spPr/>
    </dgm:pt>
    <dgm:pt modelId="{6C4FC535-A4DB-46C9-A22D-4C394A777D4E}" type="pres">
      <dgm:prSet presAssocID="{20CBA6AC-CC81-4F8F-B085-372033636746}" presName="parTx" presStyleLbl="alignNode1" presStyleIdx="3" presStyleCnt="5">
        <dgm:presLayoutVars>
          <dgm:chMax val="0"/>
          <dgm:chPref val="0"/>
          <dgm:bulletEnabled val="1"/>
        </dgm:presLayoutVars>
      </dgm:prSet>
      <dgm:spPr/>
    </dgm:pt>
    <dgm:pt modelId="{3055574F-97B4-4F1B-921D-1AE71BC7CC47}" type="pres">
      <dgm:prSet presAssocID="{20CBA6AC-CC81-4F8F-B085-372033636746}" presName="desTx" presStyleLbl="alignAccFollowNode1" presStyleIdx="3" presStyleCnt="5" custLinFactNeighborX="-959" custLinFactNeighborY="-909">
        <dgm:presLayoutVars>
          <dgm:bulletEnabled val="1"/>
        </dgm:presLayoutVars>
      </dgm:prSet>
      <dgm:spPr/>
    </dgm:pt>
    <dgm:pt modelId="{0A282970-A5F2-441A-9387-E1D845C1BB4B}" type="pres">
      <dgm:prSet presAssocID="{3147A95F-33BB-4E0B-AC0A-1A923CDC4F18}" presName="space" presStyleCnt="0"/>
      <dgm:spPr/>
    </dgm:pt>
    <dgm:pt modelId="{7C599DF9-8679-4C92-9D75-F730ECA9C1F7}" type="pres">
      <dgm:prSet presAssocID="{8D2769E5-59AD-4337-944A-3D8314C818B0}" presName="composite" presStyleCnt="0"/>
      <dgm:spPr/>
    </dgm:pt>
    <dgm:pt modelId="{DC28A46D-A2EE-4C39-94D3-1DC2E50BD887}" type="pres">
      <dgm:prSet presAssocID="{8D2769E5-59AD-4337-944A-3D8314C818B0}" presName="parTx" presStyleLbl="alignNode1" presStyleIdx="4" presStyleCnt="5">
        <dgm:presLayoutVars>
          <dgm:chMax val="0"/>
          <dgm:chPref val="0"/>
          <dgm:bulletEnabled val="1"/>
        </dgm:presLayoutVars>
      </dgm:prSet>
      <dgm:spPr/>
    </dgm:pt>
    <dgm:pt modelId="{ADDB4310-3162-48EE-96D8-CE89B6A16836}" type="pres">
      <dgm:prSet presAssocID="{8D2769E5-59AD-4337-944A-3D8314C818B0}" presName="desTx" presStyleLbl="alignAccFollowNode1" presStyleIdx="4" presStyleCnt="5">
        <dgm:presLayoutVars>
          <dgm:bulletEnabled val="1"/>
        </dgm:presLayoutVars>
      </dgm:prSet>
      <dgm:spPr/>
    </dgm:pt>
  </dgm:ptLst>
  <dgm:cxnLst>
    <dgm:cxn modelId="{DEAE5101-06D5-4513-812D-0FE0FEF36BE2}" srcId="{2EADBE0F-A37A-48F6-80DF-A9C6691E355C}" destId="{8D2769E5-59AD-4337-944A-3D8314C818B0}" srcOrd="4" destOrd="0" parTransId="{E9A14189-CD5A-4B59-8053-0D4B88716B98}" sibTransId="{702079EF-80BF-43B5-A869-FF1D797CDA8F}"/>
    <dgm:cxn modelId="{299E390C-3F52-4384-A765-D50E6D2FA2EC}" type="presOf" srcId="{9917C9AE-CA36-47C0-8B2C-DB3635B0CD5F}" destId="{6C0F3873-7B9A-48FE-A99E-438D70F18AA5}" srcOrd="0" destOrd="1" presId="urn:microsoft.com/office/officeart/2005/8/layout/hList1"/>
    <dgm:cxn modelId="{DB91D010-3F08-4EFA-ACFE-082C01723707}" type="presOf" srcId="{20CBA6AC-CC81-4F8F-B085-372033636746}" destId="{6C4FC535-A4DB-46C9-A22D-4C394A777D4E}" srcOrd="0" destOrd="0" presId="urn:microsoft.com/office/officeart/2005/8/layout/hList1"/>
    <dgm:cxn modelId="{7BB55012-48F8-42B9-B936-A27302C39E80}" srcId="{374E4DD7-A642-4E3E-A0AD-6ECD70A3B66E}" destId="{54A66870-A80D-45F9-8B2D-880391AC4146}" srcOrd="14" destOrd="0" parTransId="{1E7B220C-78BC-45EE-A388-1919125AF820}" sibTransId="{0EE39959-E6D9-4595-8A9C-1A52C546A8A8}"/>
    <dgm:cxn modelId="{6BA8CD15-0B11-4C69-BF9C-C97C6E565B96}" srcId="{374E4DD7-A642-4E3E-A0AD-6ECD70A3B66E}" destId="{08D79E11-CADE-47D1-A50C-B5B6462664AB}" srcOrd="8" destOrd="0" parTransId="{4D089FD5-D966-4EE5-8571-AA2758755771}" sibTransId="{CDB67CE8-F1A9-486A-B607-860F51DC6827}"/>
    <dgm:cxn modelId="{CD4F3C1C-6111-4445-8782-CC10F8F88C00}" srcId="{20CBA6AC-CC81-4F8F-B085-372033636746}" destId="{7DEB818E-5057-4F9A-8B41-BDF64429BB1D}" srcOrd="0" destOrd="0" parTransId="{0ADB12A8-81D4-4CD2-9889-618C98DED4F3}" sibTransId="{ACB7724D-241E-4245-BE15-DE33C2EE73FF}"/>
    <dgm:cxn modelId="{591E991E-06AE-4388-8B5B-128862B29FEA}" type="presOf" srcId="{A78C8B4C-B6BD-49E2-8F7F-85CAC2CEC473}" destId="{6C0F3873-7B9A-48FE-A99E-438D70F18AA5}" srcOrd="0" destOrd="10" presId="urn:microsoft.com/office/officeart/2005/8/layout/hList1"/>
    <dgm:cxn modelId="{A30FC221-D602-4CCA-881C-B63FFEAFD31A}" srcId="{374E4DD7-A642-4E3E-A0AD-6ECD70A3B66E}" destId="{9F94F07E-A8D3-4B87-9906-C58CA0868E4D}" srcOrd="12" destOrd="0" parTransId="{F03F3B1B-B4F5-4702-9AEB-9E6C7776AECF}" sibTransId="{2E0D06D6-257C-4CCB-AB2A-AE068858DA35}"/>
    <dgm:cxn modelId="{725B8E22-95FB-4E5F-A562-0599EC639030}" type="presOf" srcId="{76470169-6F67-4027-9009-92310E7A2507}" destId="{6C0F3873-7B9A-48FE-A99E-438D70F18AA5}" srcOrd="0" destOrd="0" presId="urn:microsoft.com/office/officeart/2005/8/layout/hList1"/>
    <dgm:cxn modelId="{6ABA6E24-8521-4171-B7D3-91F5576ADE63}" srcId="{20CBA6AC-CC81-4F8F-B085-372033636746}" destId="{6886DD7B-B80E-4CE4-8E96-42989C5F6B08}" srcOrd="1" destOrd="0" parTransId="{496DBE7E-69A9-4C4A-BEE5-BC1D2320DF03}" sibTransId="{C25D9CAB-4EDC-48F7-8BBF-E84A84E545BF}"/>
    <dgm:cxn modelId="{466BAA25-473E-4433-BD81-B2F81C522EE5}" type="presOf" srcId="{374E4DD7-A642-4E3E-A0AD-6ECD70A3B66E}" destId="{F3497137-C7E6-4150-8015-B4C38A8D8FE1}" srcOrd="0" destOrd="0" presId="urn:microsoft.com/office/officeart/2005/8/layout/hList1"/>
    <dgm:cxn modelId="{26688029-5D41-4AF4-B317-8F5A19EE11EF}" type="presOf" srcId="{3E7516B8-AEF9-4E9B-906D-7DCACEB0CE53}" destId="{ADDB4310-3162-48EE-96D8-CE89B6A16836}" srcOrd="0" destOrd="2" presId="urn:microsoft.com/office/officeart/2005/8/layout/hList1"/>
    <dgm:cxn modelId="{2350F02D-BE16-46E7-99B8-643DC6D4A706}" srcId="{8D2769E5-59AD-4337-944A-3D8314C818B0}" destId="{5D0AF9C7-72F9-4BE9-B90B-E476FBD4167E}" srcOrd="1" destOrd="0" parTransId="{E000ADCE-3E5D-449A-9483-B2F52E00E472}" sibTransId="{4D765021-7562-4BD4-BC64-5F38E2F85D87}"/>
    <dgm:cxn modelId="{68977830-E7F0-40A4-9AC2-D1BEF880B014}" type="presOf" srcId="{9F94F07E-A8D3-4B87-9906-C58CA0868E4D}" destId="{6C0F3873-7B9A-48FE-A99E-438D70F18AA5}" srcOrd="0" destOrd="12" presId="urn:microsoft.com/office/officeart/2005/8/layout/hList1"/>
    <dgm:cxn modelId="{53D51838-CA33-40E3-B709-BCFC20BA883F}" type="presOf" srcId="{4B3969D2-F922-49D3-8927-0915DA83FFE5}" destId="{6C0F3873-7B9A-48FE-A99E-438D70F18AA5}" srcOrd="0" destOrd="11" presId="urn:microsoft.com/office/officeart/2005/8/layout/hList1"/>
    <dgm:cxn modelId="{9DF5CC39-D0E8-4860-A4A9-E027B9A9F654}" type="presOf" srcId="{054828AF-8919-4C94-A829-5AD2F721421C}" destId="{6C0F3873-7B9A-48FE-A99E-438D70F18AA5}" srcOrd="0" destOrd="13" presId="urn:microsoft.com/office/officeart/2005/8/layout/hList1"/>
    <dgm:cxn modelId="{C96F453C-9A82-41BE-B5E4-B7A105018608}" type="presOf" srcId="{54A66870-A80D-45F9-8B2D-880391AC4146}" destId="{6C0F3873-7B9A-48FE-A99E-438D70F18AA5}" srcOrd="0" destOrd="14" presId="urn:microsoft.com/office/officeart/2005/8/layout/hList1"/>
    <dgm:cxn modelId="{EC81963F-01D4-4D36-A5E7-DE406229A341}" srcId="{374E4DD7-A642-4E3E-A0AD-6ECD70A3B66E}" destId="{172B584C-1F3C-4740-A6B0-C8856123DCD0}" srcOrd="5" destOrd="0" parTransId="{1F6D99EA-630F-4604-9E26-F09C6F3EBC65}" sibTransId="{6D9BAC33-D109-4854-8E90-F4716C3B2D6A}"/>
    <dgm:cxn modelId="{2C9D3C5B-FC94-42E3-8468-660DA567E685}" srcId="{20CBA6AC-CC81-4F8F-B085-372033636746}" destId="{E7DAA7EF-55D2-4A80-88AE-7667F6E44A05}" srcOrd="2" destOrd="0" parTransId="{AAE8B24E-5142-491E-AB58-DDEB29EE08A6}" sibTransId="{8FA1CFB8-6EDF-46A7-8873-7EA8FB4614E4}"/>
    <dgm:cxn modelId="{9E3C705F-D4FC-48F0-A56A-3F3F8380A649}" type="presOf" srcId="{8D2769E5-59AD-4337-944A-3D8314C818B0}" destId="{DC28A46D-A2EE-4C39-94D3-1DC2E50BD887}" srcOrd="0" destOrd="0" presId="urn:microsoft.com/office/officeart/2005/8/layout/hList1"/>
    <dgm:cxn modelId="{1E482B61-A67C-4411-889F-AA62134D1DC7}" srcId="{374E4DD7-A642-4E3E-A0AD-6ECD70A3B66E}" destId="{76470169-6F67-4027-9009-92310E7A2507}" srcOrd="0" destOrd="0" parTransId="{CBB4C63E-4D19-4190-844D-0A3D0C212D46}" sibTransId="{FA09F95C-0257-441F-978B-82F0E23CCA4B}"/>
    <dgm:cxn modelId="{DA7D5165-979C-4C02-8042-E3A3375A219B}" srcId="{8D2769E5-59AD-4337-944A-3D8314C818B0}" destId="{3E7516B8-AEF9-4E9B-906D-7DCACEB0CE53}" srcOrd="2" destOrd="0" parTransId="{D22A5781-7988-4AFE-B6D9-4ABADF95436D}" sibTransId="{8C1BED08-7E89-4097-9037-E303BC8F3BA4}"/>
    <dgm:cxn modelId="{EE8C2267-C000-4AEB-BC6A-3FDBC00A849A}" srcId="{374E4DD7-A642-4E3E-A0AD-6ECD70A3B66E}" destId="{30ED7D80-AD59-4BAE-BE1A-B36882E6D4CD}" srcOrd="2" destOrd="0" parTransId="{B103A0E2-EBAC-4368-94B6-2F6D30A80C40}" sibTransId="{0D2790B2-727F-4271-AAC8-CF53FFC57F8E}"/>
    <dgm:cxn modelId="{0337436B-87F1-46DE-8D90-0C8D27A92C17}" srcId="{8D2769E5-59AD-4337-944A-3D8314C818B0}" destId="{AF56E4CD-B81C-4910-B8C7-040C4A3950CC}" srcOrd="3" destOrd="0" parTransId="{25AC8F23-36F1-4870-87A5-3B2C189A326C}" sibTransId="{BC6B6E44-09AB-499F-9B93-F26974C652CF}"/>
    <dgm:cxn modelId="{E61C1B6D-1EBA-45C0-A402-98BCDF93F699}" srcId="{8D2769E5-59AD-4337-944A-3D8314C818B0}" destId="{31AA6F14-1BCA-47ED-A07A-C8142CED65F3}" srcOrd="0" destOrd="0" parTransId="{2DDAEA4A-BBC9-4BEC-8A73-3F8F960C63BE}" sibTransId="{9EB985A3-8B07-4971-9851-EB512EDC9458}"/>
    <dgm:cxn modelId="{0B24B970-6C73-45EB-96A8-5EDC45385518}" srcId="{374E4DD7-A642-4E3E-A0AD-6ECD70A3B66E}" destId="{054828AF-8919-4C94-A829-5AD2F721421C}" srcOrd="13" destOrd="0" parTransId="{786E0212-662E-41EE-9042-3DB6CD1C6B77}" sibTransId="{61D4A990-D2B3-4565-A0C0-78390DE78238}"/>
    <dgm:cxn modelId="{548B6774-CA6C-4489-A6F7-FD905B09D478}" type="presOf" srcId="{E7DAA7EF-55D2-4A80-88AE-7667F6E44A05}" destId="{3055574F-97B4-4F1B-921D-1AE71BC7CC47}" srcOrd="0" destOrd="2" presId="urn:microsoft.com/office/officeart/2005/8/layout/hList1"/>
    <dgm:cxn modelId="{7903F777-D76B-4AD2-96CE-92A6226DE97B}" srcId="{374E4DD7-A642-4E3E-A0AD-6ECD70A3B66E}" destId="{A78C8B4C-B6BD-49E2-8F7F-85CAC2CEC473}" srcOrd="10" destOrd="0" parTransId="{E62EA39E-31C7-4361-9E5F-E6ED4EC90CDC}" sibTransId="{6D5C972D-4977-47EA-866B-5C6EB610B31B}"/>
    <dgm:cxn modelId="{2D441E79-4981-4F86-88F1-AB8E00DD18D4}" srcId="{2B4B8746-B612-4784-82E7-A86C0DE099D3}" destId="{E627725B-D4B6-4C54-A99A-26E0C6FB41F4}" srcOrd="2" destOrd="0" parTransId="{2BDB616C-A062-4BF4-A589-5B18639EB106}" sibTransId="{E1B49853-6BDC-4A6A-BA73-97CB83B43288}"/>
    <dgm:cxn modelId="{30015E7C-07B1-49B0-8866-27199D8B3661}" type="presOf" srcId="{5D0AF9C7-72F9-4BE9-B90B-E476FBD4167E}" destId="{ADDB4310-3162-48EE-96D8-CE89B6A16836}" srcOrd="0" destOrd="1" presId="urn:microsoft.com/office/officeart/2005/8/layout/hList1"/>
    <dgm:cxn modelId="{FECA8B7C-7328-4F12-B338-BADE7249BA11}" type="presOf" srcId="{2B4B8746-B612-4784-82E7-A86C0DE099D3}" destId="{74B418A1-EE75-4242-9CC1-357372239F5A}" srcOrd="0" destOrd="0" presId="urn:microsoft.com/office/officeart/2005/8/layout/hList1"/>
    <dgm:cxn modelId="{FB33107F-D92E-4E5A-84BF-22186E7A87B9}" type="presOf" srcId="{CBCF001E-F7B0-4C4C-9548-18580F65A253}" destId="{3839588E-1A83-4E2A-BC53-B8CEDCE64B3D}" srcOrd="0" destOrd="0" presId="urn:microsoft.com/office/officeart/2005/8/layout/hList1"/>
    <dgm:cxn modelId="{4D929084-C04E-4CB3-B08B-F0F34029F88A}" srcId="{2EADBE0F-A37A-48F6-80DF-A9C6691E355C}" destId="{20CBA6AC-CC81-4F8F-B085-372033636746}" srcOrd="3" destOrd="0" parTransId="{23683335-AA86-4BAD-BE77-930082B4E49D}" sibTransId="{3147A95F-33BB-4E0B-AC0A-1A923CDC4F18}"/>
    <dgm:cxn modelId="{ED93D792-2B6F-439D-9A9F-35F29789CDC4}" type="presOf" srcId="{60B52F90-88E1-4D38-BE4E-3F8DEC4DB8AF}" destId="{6C0F3873-7B9A-48FE-A99E-438D70F18AA5}" srcOrd="0" destOrd="7" presId="urn:microsoft.com/office/officeart/2005/8/layout/hList1"/>
    <dgm:cxn modelId="{2A48F692-587E-4534-932B-5A1F69B51A72}" type="presOf" srcId="{3ACFE4A1-06DA-436B-99DB-ED544BCDB95D}" destId="{C5D5A3D8-2EC7-4F50-914C-0BB2D03823AF}" srcOrd="0" destOrd="0" presId="urn:microsoft.com/office/officeart/2005/8/layout/hList1"/>
    <dgm:cxn modelId="{16E3DE9A-F1CE-43F8-9312-A8AD7F999D8A}" srcId="{374E4DD7-A642-4E3E-A0AD-6ECD70A3B66E}" destId="{5CC9748F-CD1F-4227-9A32-2E67BF5546EA}" srcOrd="3" destOrd="0" parTransId="{B1F2A581-66B7-4FF1-8FA5-E800D78AAD2F}" sibTransId="{5A96EA88-A2AE-4148-B80D-7BBAB6EAD0E3}"/>
    <dgm:cxn modelId="{06B5969D-4232-4E5E-8D2F-233A27D2D60C}" type="presOf" srcId="{C9973FAB-3289-49EE-B658-C643B5A7C085}" destId="{805566BA-8B95-499C-A1EF-308BEB3CB802}" srcOrd="0" destOrd="0" presId="urn:microsoft.com/office/officeart/2005/8/layout/hList1"/>
    <dgm:cxn modelId="{80B447A3-505E-463C-AA6F-8A335FD0C3FF}" type="presOf" srcId="{E627725B-D4B6-4C54-A99A-26E0C6FB41F4}" destId="{805566BA-8B95-499C-A1EF-308BEB3CB802}" srcOrd="0" destOrd="2" presId="urn:microsoft.com/office/officeart/2005/8/layout/hList1"/>
    <dgm:cxn modelId="{AFC26EA3-0DFA-4D10-BDF9-C21CAA8A7D37}" srcId="{374E4DD7-A642-4E3E-A0AD-6ECD70A3B66E}" destId="{11E7DFDB-438F-4FFE-BB9C-E560C8A128D3}" srcOrd="4" destOrd="0" parTransId="{0EABF07A-71EA-411F-AEA2-566774CAF140}" sibTransId="{9788AD8B-63E5-4478-BC48-ADEB49764065}"/>
    <dgm:cxn modelId="{69214AA4-CF74-4FF2-BE5C-9159CC45457C}" type="presOf" srcId="{AF56E4CD-B81C-4910-B8C7-040C4A3950CC}" destId="{ADDB4310-3162-48EE-96D8-CE89B6A16836}" srcOrd="0" destOrd="3" presId="urn:microsoft.com/office/officeart/2005/8/layout/hList1"/>
    <dgm:cxn modelId="{9C3337A6-B350-4C4C-8F23-5E38790FCE04}" type="presOf" srcId="{7DEB818E-5057-4F9A-8B41-BDF64429BB1D}" destId="{3055574F-97B4-4F1B-921D-1AE71BC7CC47}" srcOrd="0" destOrd="0" presId="urn:microsoft.com/office/officeart/2005/8/layout/hList1"/>
    <dgm:cxn modelId="{43ED43AA-E689-4B73-BA38-BA8EE2DC81FF}" type="presOf" srcId="{172B584C-1F3C-4740-A6B0-C8856123DCD0}" destId="{6C0F3873-7B9A-48FE-A99E-438D70F18AA5}" srcOrd="0" destOrd="5" presId="urn:microsoft.com/office/officeart/2005/8/layout/hList1"/>
    <dgm:cxn modelId="{71B385AA-0725-4874-B6F4-CBFE50FE59E1}" srcId="{374E4DD7-A642-4E3E-A0AD-6ECD70A3B66E}" destId="{47898EA6-4F00-462C-B96F-9BC0F2F8745F}" srcOrd="9" destOrd="0" parTransId="{0294FDA0-CEFD-4A68-8BAC-1D3B8F8CF55E}" sibTransId="{062EBBA7-FCCB-446A-93E8-7F3A5D872C0E}"/>
    <dgm:cxn modelId="{2C3B9BAD-7E3D-4685-9090-D9526A186E8D}" type="presOf" srcId="{31AA6F14-1BCA-47ED-A07A-C8142CED65F3}" destId="{ADDB4310-3162-48EE-96D8-CE89B6A16836}" srcOrd="0" destOrd="0" presId="urn:microsoft.com/office/officeart/2005/8/layout/hList1"/>
    <dgm:cxn modelId="{358425AF-46DE-4BC4-80F4-BBBB450B1CD5}" type="presOf" srcId="{6886DD7B-B80E-4CE4-8E96-42989C5F6B08}" destId="{3055574F-97B4-4F1B-921D-1AE71BC7CC47}" srcOrd="0" destOrd="1" presId="urn:microsoft.com/office/officeart/2005/8/layout/hList1"/>
    <dgm:cxn modelId="{FE7AFCB3-F792-4630-8369-904C71086C46}" srcId="{374E4DD7-A642-4E3E-A0AD-6ECD70A3B66E}" destId="{9917C9AE-CA36-47C0-8B2C-DB3635B0CD5F}" srcOrd="1" destOrd="0" parTransId="{8E3F4515-E4C6-4223-80E6-B1221AEE8C88}" sibTransId="{6834F32F-9C06-4826-9A4A-C308DDB8350D}"/>
    <dgm:cxn modelId="{5975BAB7-D540-464B-8AA8-E87A56B1D2B5}" type="presOf" srcId="{08D79E11-CADE-47D1-A50C-B5B6462664AB}" destId="{6C0F3873-7B9A-48FE-A99E-438D70F18AA5}" srcOrd="0" destOrd="8" presId="urn:microsoft.com/office/officeart/2005/8/layout/hList1"/>
    <dgm:cxn modelId="{155E0CBB-946D-416C-839F-A450D442FCA2}" type="presOf" srcId="{11E7DFDB-438F-4FFE-BB9C-E560C8A128D3}" destId="{6C0F3873-7B9A-48FE-A99E-438D70F18AA5}" srcOrd="0" destOrd="4" presId="urn:microsoft.com/office/officeart/2005/8/layout/hList1"/>
    <dgm:cxn modelId="{EB1DE3BF-5FC0-43C2-9FAE-94FD6CCCA5D8}" type="presOf" srcId="{30ED7D80-AD59-4BAE-BE1A-B36882E6D4CD}" destId="{6C0F3873-7B9A-48FE-A99E-438D70F18AA5}" srcOrd="0" destOrd="2" presId="urn:microsoft.com/office/officeart/2005/8/layout/hList1"/>
    <dgm:cxn modelId="{E5E1CEC2-3B84-4248-9399-00C7B3B97036}" type="presOf" srcId="{3B371094-10E7-43A5-B419-5E3BE2783CF0}" destId="{6C0F3873-7B9A-48FE-A99E-438D70F18AA5}" srcOrd="0" destOrd="6" presId="urn:microsoft.com/office/officeart/2005/8/layout/hList1"/>
    <dgm:cxn modelId="{A9D467C4-B9AD-4706-80F4-C113800453CA}" type="presOf" srcId="{2EADBE0F-A37A-48F6-80DF-A9C6691E355C}" destId="{C6989932-BA6E-41C6-A9F1-278BD7AAA0BF}" srcOrd="0" destOrd="0" presId="urn:microsoft.com/office/officeart/2005/8/layout/hList1"/>
    <dgm:cxn modelId="{56FF5FCA-0DB0-4906-9524-9ED0C08165FC}" srcId="{2EADBE0F-A37A-48F6-80DF-A9C6691E355C}" destId="{2B4B8746-B612-4784-82E7-A86C0DE099D3}" srcOrd="2" destOrd="0" parTransId="{6A3A2837-8F1E-463D-A2CB-4748EE9F0B66}" sibTransId="{3771726A-7A7B-4BD2-A2D8-7F7D7BD71C7F}"/>
    <dgm:cxn modelId="{8C7A55CB-8C5A-452F-9A13-E85FF873E831}" srcId="{374E4DD7-A642-4E3E-A0AD-6ECD70A3B66E}" destId="{3B371094-10E7-43A5-B419-5E3BE2783CF0}" srcOrd="6" destOrd="0" parTransId="{B7F25093-DDFA-4BE3-8DF1-295A290AA69A}" sibTransId="{8167896B-1553-4456-BC07-8D44F047AEA9}"/>
    <dgm:cxn modelId="{328BF6CD-5452-42D6-93F2-B41BF2FF7726}" type="presOf" srcId="{5CC9748F-CD1F-4227-9A32-2E67BF5546EA}" destId="{6C0F3873-7B9A-48FE-A99E-438D70F18AA5}" srcOrd="0" destOrd="3" presId="urn:microsoft.com/office/officeart/2005/8/layout/hList1"/>
    <dgm:cxn modelId="{4C54F0CE-4B9D-4F25-8A47-DCC463F8B5A9}" srcId="{374E4DD7-A642-4E3E-A0AD-6ECD70A3B66E}" destId="{4B3969D2-F922-49D3-8927-0915DA83FFE5}" srcOrd="11" destOrd="0" parTransId="{BA852B3F-E1D2-4B9B-BA1F-50D9A09D7495}" sibTransId="{D8F9D814-F40E-42B3-8136-FBB5E2064924}"/>
    <dgm:cxn modelId="{F9542ECF-5BC2-4C5D-8F8D-FF7583BFD932}" srcId="{3ACFE4A1-06DA-436B-99DB-ED544BCDB95D}" destId="{CBCF001E-F7B0-4C4C-9548-18580F65A253}" srcOrd="0" destOrd="0" parTransId="{F4B1D590-20F6-4F0E-BEC4-718758F4E9C5}" sibTransId="{3F0EF94E-A7C7-4442-B9AD-832AE7430695}"/>
    <dgm:cxn modelId="{DC6229E0-04DA-498F-B943-CA242553246C}" srcId="{2EADBE0F-A37A-48F6-80DF-A9C6691E355C}" destId="{3ACFE4A1-06DA-436B-99DB-ED544BCDB95D}" srcOrd="1" destOrd="0" parTransId="{A43DE665-4B89-4020-9DDA-CA9CE66FDC92}" sibTransId="{E2F5A1AC-B956-4E51-8296-BC6466A1F1A8}"/>
    <dgm:cxn modelId="{370067E0-709B-4F4E-AE30-CF95B958DBCC}" srcId="{374E4DD7-A642-4E3E-A0AD-6ECD70A3B66E}" destId="{60B52F90-88E1-4D38-BE4E-3F8DEC4DB8AF}" srcOrd="7" destOrd="0" parTransId="{4B7177CA-2133-4E4E-A50C-2E2D1BCBC6F3}" sibTransId="{A33B18F0-E67A-4141-A5D6-8E18646F7B7D}"/>
    <dgm:cxn modelId="{67270BE9-3763-4A3B-B30F-8669D421963B}" srcId="{2B4B8746-B612-4784-82E7-A86C0DE099D3}" destId="{4C54946C-14B1-4535-9584-59F8F4CBD6B6}" srcOrd="1" destOrd="0" parTransId="{0B8497E4-249B-4E18-919B-5DDE0120A1FE}" sibTransId="{5F7D22B3-A082-46BA-A341-39D16E8CC623}"/>
    <dgm:cxn modelId="{550E6CE9-6AB9-4787-919F-45F57BE3C16A}" srcId="{2B4B8746-B612-4784-82E7-A86C0DE099D3}" destId="{C9973FAB-3289-49EE-B658-C643B5A7C085}" srcOrd="0" destOrd="0" parTransId="{34030736-8428-4E6E-99C0-E2290A9FE227}" sibTransId="{965CB788-0C22-4FB5-B172-4B51F191B8E4}"/>
    <dgm:cxn modelId="{8ADD50F9-A5EC-4695-8C59-56F7EF0BB3F1}" type="presOf" srcId="{47898EA6-4F00-462C-B96F-9BC0F2F8745F}" destId="{6C0F3873-7B9A-48FE-A99E-438D70F18AA5}" srcOrd="0" destOrd="9" presId="urn:microsoft.com/office/officeart/2005/8/layout/hList1"/>
    <dgm:cxn modelId="{067ABAFA-AAE5-49BE-8A0C-59119C49E3B1}" type="presOf" srcId="{4C54946C-14B1-4535-9584-59F8F4CBD6B6}" destId="{805566BA-8B95-499C-A1EF-308BEB3CB802}" srcOrd="0" destOrd="1" presId="urn:microsoft.com/office/officeart/2005/8/layout/hList1"/>
    <dgm:cxn modelId="{E94FF8FF-E91B-483F-B6D6-77712B6A317A}" srcId="{2EADBE0F-A37A-48F6-80DF-A9C6691E355C}" destId="{374E4DD7-A642-4E3E-A0AD-6ECD70A3B66E}" srcOrd="0" destOrd="0" parTransId="{A63803E5-8444-4E01-8B96-8A0E40D0B874}" sibTransId="{35EE2A6F-A852-4AFB-A3D5-83F6AEB87635}"/>
    <dgm:cxn modelId="{09D79402-32B1-42C7-99B7-6A59727DE80F}" type="presParOf" srcId="{C6989932-BA6E-41C6-A9F1-278BD7AAA0BF}" destId="{7901993B-351F-42A9-AC53-4D346F0486E5}" srcOrd="0" destOrd="0" presId="urn:microsoft.com/office/officeart/2005/8/layout/hList1"/>
    <dgm:cxn modelId="{9F08682B-0F5B-453B-B623-9832F0D3FC85}" type="presParOf" srcId="{7901993B-351F-42A9-AC53-4D346F0486E5}" destId="{F3497137-C7E6-4150-8015-B4C38A8D8FE1}" srcOrd="0" destOrd="0" presId="urn:microsoft.com/office/officeart/2005/8/layout/hList1"/>
    <dgm:cxn modelId="{233E8030-6072-4259-9A56-FE118BAB54DE}" type="presParOf" srcId="{7901993B-351F-42A9-AC53-4D346F0486E5}" destId="{6C0F3873-7B9A-48FE-A99E-438D70F18AA5}" srcOrd="1" destOrd="0" presId="urn:microsoft.com/office/officeart/2005/8/layout/hList1"/>
    <dgm:cxn modelId="{B0D32FD1-761F-4E6C-AD42-A05A19904131}" type="presParOf" srcId="{C6989932-BA6E-41C6-A9F1-278BD7AAA0BF}" destId="{A675931F-3B2B-4514-B49B-46BEE79242E1}" srcOrd="1" destOrd="0" presId="urn:microsoft.com/office/officeart/2005/8/layout/hList1"/>
    <dgm:cxn modelId="{19F5B146-6F2B-49DC-94FD-AC52D22A80E8}" type="presParOf" srcId="{C6989932-BA6E-41C6-A9F1-278BD7AAA0BF}" destId="{AA94478F-4ACD-44F6-85FA-BCA17EA9C9F2}" srcOrd="2" destOrd="0" presId="urn:microsoft.com/office/officeart/2005/8/layout/hList1"/>
    <dgm:cxn modelId="{DF60BB70-B47E-4D48-B0C9-34CBC1208386}" type="presParOf" srcId="{AA94478F-4ACD-44F6-85FA-BCA17EA9C9F2}" destId="{C5D5A3D8-2EC7-4F50-914C-0BB2D03823AF}" srcOrd="0" destOrd="0" presId="urn:microsoft.com/office/officeart/2005/8/layout/hList1"/>
    <dgm:cxn modelId="{07E9F5A7-8AEB-4144-8438-4219A7094793}" type="presParOf" srcId="{AA94478F-4ACD-44F6-85FA-BCA17EA9C9F2}" destId="{3839588E-1A83-4E2A-BC53-B8CEDCE64B3D}" srcOrd="1" destOrd="0" presId="urn:microsoft.com/office/officeart/2005/8/layout/hList1"/>
    <dgm:cxn modelId="{6F43D98A-1B4F-4ABB-9F67-4CCE1F10711D}" type="presParOf" srcId="{C6989932-BA6E-41C6-A9F1-278BD7AAA0BF}" destId="{4A6902FD-83BE-4E8C-920D-4CB071356EBA}" srcOrd="3" destOrd="0" presId="urn:microsoft.com/office/officeart/2005/8/layout/hList1"/>
    <dgm:cxn modelId="{A31D7D37-1C92-471E-9407-A17F76C9678F}" type="presParOf" srcId="{C6989932-BA6E-41C6-A9F1-278BD7AAA0BF}" destId="{45BBBF2E-635E-4B73-B10C-8BC3C4DB96C1}" srcOrd="4" destOrd="0" presId="urn:microsoft.com/office/officeart/2005/8/layout/hList1"/>
    <dgm:cxn modelId="{56FF2830-0AC2-47B0-9FAF-F92003308DC5}" type="presParOf" srcId="{45BBBF2E-635E-4B73-B10C-8BC3C4DB96C1}" destId="{74B418A1-EE75-4242-9CC1-357372239F5A}" srcOrd="0" destOrd="0" presId="urn:microsoft.com/office/officeart/2005/8/layout/hList1"/>
    <dgm:cxn modelId="{F761C317-8391-4F51-9088-EE4F1A363540}" type="presParOf" srcId="{45BBBF2E-635E-4B73-B10C-8BC3C4DB96C1}" destId="{805566BA-8B95-499C-A1EF-308BEB3CB802}" srcOrd="1" destOrd="0" presId="urn:microsoft.com/office/officeart/2005/8/layout/hList1"/>
    <dgm:cxn modelId="{53DE169D-ECB4-4BC3-AB5B-F2FB703DDA7D}" type="presParOf" srcId="{C6989932-BA6E-41C6-A9F1-278BD7AAA0BF}" destId="{98657D67-840A-4D8E-828B-1D600C7C60FB}" srcOrd="5" destOrd="0" presId="urn:microsoft.com/office/officeart/2005/8/layout/hList1"/>
    <dgm:cxn modelId="{DA917981-2448-4B8C-BF76-5EC982EFD01A}" type="presParOf" srcId="{C6989932-BA6E-41C6-A9F1-278BD7AAA0BF}" destId="{58427252-74F6-4DB2-A535-84F3BFC5D120}" srcOrd="6" destOrd="0" presId="urn:microsoft.com/office/officeart/2005/8/layout/hList1"/>
    <dgm:cxn modelId="{CD1A7756-D914-4E2E-8501-6504B03A45F4}" type="presParOf" srcId="{58427252-74F6-4DB2-A535-84F3BFC5D120}" destId="{6C4FC535-A4DB-46C9-A22D-4C394A777D4E}" srcOrd="0" destOrd="0" presId="urn:microsoft.com/office/officeart/2005/8/layout/hList1"/>
    <dgm:cxn modelId="{78897F18-E70A-41D1-A9B6-C0CF807853C9}" type="presParOf" srcId="{58427252-74F6-4DB2-A535-84F3BFC5D120}" destId="{3055574F-97B4-4F1B-921D-1AE71BC7CC47}" srcOrd="1" destOrd="0" presId="urn:microsoft.com/office/officeart/2005/8/layout/hList1"/>
    <dgm:cxn modelId="{1AE5F813-D5D2-4E2C-809C-0666B91EB867}" type="presParOf" srcId="{C6989932-BA6E-41C6-A9F1-278BD7AAA0BF}" destId="{0A282970-A5F2-441A-9387-E1D845C1BB4B}" srcOrd="7" destOrd="0" presId="urn:microsoft.com/office/officeart/2005/8/layout/hList1"/>
    <dgm:cxn modelId="{35BDC384-D3F5-4869-A312-8E990438F388}" type="presParOf" srcId="{C6989932-BA6E-41C6-A9F1-278BD7AAA0BF}" destId="{7C599DF9-8679-4C92-9D75-F730ECA9C1F7}" srcOrd="8" destOrd="0" presId="urn:microsoft.com/office/officeart/2005/8/layout/hList1"/>
    <dgm:cxn modelId="{A498FE50-E434-4C9E-977A-01BE448D7796}" type="presParOf" srcId="{7C599DF9-8679-4C92-9D75-F730ECA9C1F7}" destId="{DC28A46D-A2EE-4C39-94D3-1DC2E50BD887}" srcOrd="0" destOrd="0" presId="urn:microsoft.com/office/officeart/2005/8/layout/hList1"/>
    <dgm:cxn modelId="{E4B0C8CE-8AD0-48A4-8BDE-B150E412CA63}" type="presParOf" srcId="{7C599DF9-8679-4C92-9D75-F730ECA9C1F7}" destId="{ADDB4310-3162-48EE-96D8-CE89B6A1683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DEEF43-73FA-45F7-A0C3-C44717EF84A7}" type="doc">
      <dgm:prSet loTypeId="urn:microsoft.com/office/officeart/2005/8/layout/lProcess1" loCatId="process" qsTypeId="urn:microsoft.com/office/officeart/2005/8/quickstyle/3d1" qsCatId="3D" csTypeId="urn:microsoft.com/office/officeart/2005/8/colors/colorful1" csCatId="colorful" phldr="1"/>
      <dgm:spPr/>
      <dgm:t>
        <a:bodyPr/>
        <a:lstStyle/>
        <a:p>
          <a:endParaRPr lang="fr-CA"/>
        </a:p>
      </dgm:t>
    </dgm:pt>
    <dgm:pt modelId="{3D2DD052-8489-4C94-A5C8-71B648A86EC0}">
      <dgm:prSet phldrT="[Texte]"/>
      <dgm:spPr/>
      <dgm:t>
        <a:bodyPr/>
        <a:lstStyle/>
        <a:p>
          <a:r>
            <a:rPr lang="fr-CA" b="1" dirty="0">
              <a:solidFill>
                <a:schemeClr val="tx1"/>
              </a:solidFill>
              <a:latin typeface="Comic Sans MS" panose="030F0702030302020204" pitchFamily="66" charset="0"/>
            </a:rPr>
            <a:t>Violence/intimidation</a:t>
          </a:r>
        </a:p>
      </dgm:t>
    </dgm:pt>
    <dgm:pt modelId="{5053C944-30F8-4217-9CF8-A207F823CD58}" type="parTrans" cxnId="{06AF6AC3-1984-4B72-A45E-7329D82A928F}">
      <dgm:prSet/>
      <dgm:spPr/>
      <dgm:t>
        <a:bodyPr/>
        <a:lstStyle/>
        <a:p>
          <a:endParaRPr lang="fr-CA"/>
        </a:p>
      </dgm:t>
    </dgm:pt>
    <dgm:pt modelId="{2BA923B4-4286-4438-90B2-89C20141F8A6}" type="sibTrans" cxnId="{06AF6AC3-1984-4B72-A45E-7329D82A928F}">
      <dgm:prSet/>
      <dgm:spPr/>
      <dgm:t>
        <a:bodyPr/>
        <a:lstStyle/>
        <a:p>
          <a:endParaRPr lang="fr-CA"/>
        </a:p>
      </dgm:t>
    </dgm:pt>
    <dgm:pt modelId="{D81B8BB1-2A15-4683-A9F0-6D8B42061FE5}">
      <dgm:prSet phldrT="[Texte]" custT="1"/>
      <dgm:spPr/>
      <dgm:t>
        <a:bodyPr/>
        <a:lstStyle/>
        <a:p>
          <a:r>
            <a:rPr lang="en-CA" sz="1400" dirty="0">
              <a:latin typeface="Comic Sans MS" panose="030F0702030302020204" pitchFamily="66" charset="0"/>
            </a:rPr>
            <a:t>Intervention </a:t>
          </a:r>
          <a:r>
            <a:rPr lang="en-CA" sz="1400" dirty="0" err="1">
              <a:latin typeface="Comic Sans MS" panose="030F0702030302020204" pitchFamily="66" charset="0"/>
            </a:rPr>
            <a:t>en</a:t>
          </a:r>
          <a:r>
            <a:rPr lang="en-CA" sz="1400" dirty="0">
              <a:latin typeface="Comic Sans MS" panose="030F0702030302020204" pitchFamily="66" charset="0"/>
            </a:rPr>
            <a:t> </a:t>
          </a:r>
          <a:r>
            <a:rPr lang="en-CA" sz="1400" dirty="0" err="1">
              <a:latin typeface="Comic Sans MS" panose="030F0702030302020204" pitchFamily="66" charset="0"/>
            </a:rPr>
            <a:t>fonction</a:t>
          </a:r>
          <a:r>
            <a:rPr lang="en-CA" sz="1400" dirty="0">
              <a:latin typeface="Comic Sans MS" panose="030F0702030302020204" pitchFamily="66" charset="0"/>
            </a:rPr>
            <a:t> de la situation</a:t>
          </a:r>
          <a:endParaRPr lang="fr-CA" sz="1400" dirty="0">
            <a:latin typeface="Comic Sans MS" panose="030F0702030302020204" pitchFamily="66" charset="0"/>
          </a:endParaRPr>
        </a:p>
      </dgm:t>
    </dgm:pt>
    <dgm:pt modelId="{CEB29238-B206-4022-84BA-F82DB6219402}" type="parTrans" cxnId="{91932A2E-C139-472D-AD4E-B4051B71D0E9}">
      <dgm:prSet/>
      <dgm:spPr/>
      <dgm:t>
        <a:bodyPr/>
        <a:lstStyle/>
        <a:p>
          <a:endParaRPr lang="fr-CA"/>
        </a:p>
      </dgm:t>
    </dgm:pt>
    <dgm:pt modelId="{4145A2C2-86B8-43BC-9799-6DEF23622F68}" type="sibTrans" cxnId="{91932A2E-C139-472D-AD4E-B4051B71D0E9}">
      <dgm:prSet/>
      <dgm:spPr/>
      <dgm:t>
        <a:bodyPr/>
        <a:lstStyle/>
        <a:p>
          <a:endParaRPr lang="fr-CA"/>
        </a:p>
      </dgm:t>
    </dgm:pt>
    <dgm:pt modelId="{87BB7F20-B6E3-403E-8392-5ED54FFEE195}">
      <dgm:prSet phldrT="[Texte]" custT="1"/>
      <dgm:spPr/>
      <dgm:t>
        <a:bodyPr/>
        <a:lstStyle/>
        <a:p>
          <a:r>
            <a:rPr lang="en-CA" sz="1400" dirty="0">
              <a:latin typeface="Comic Sans MS" panose="030F0702030302020204" pitchFamily="66" charset="0"/>
            </a:rPr>
            <a:t>Communication aux parents</a:t>
          </a:r>
          <a:endParaRPr lang="fr-CA" sz="1400" dirty="0">
            <a:latin typeface="Comic Sans MS" panose="030F0702030302020204" pitchFamily="66" charset="0"/>
          </a:endParaRPr>
        </a:p>
      </dgm:t>
    </dgm:pt>
    <dgm:pt modelId="{62C9ED26-597D-4EE9-9A69-694D10FB81CA}" type="parTrans" cxnId="{ADB1FB9A-B252-45DB-B15F-E417063CC4C6}">
      <dgm:prSet/>
      <dgm:spPr/>
      <dgm:t>
        <a:bodyPr/>
        <a:lstStyle/>
        <a:p>
          <a:endParaRPr lang="fr-CA"/>
        </a:p>
      </dgm:t>
    </dgm:pt>
    <dgm:pt modelId="{7E213CAC-1596-400A-9F43-26724DE358D3}" type="sibTrans" cxnId="{ADB1FB9A-B252-45DB-B15F-E417063CC4C6}">
      <dgm:prSet/>
      <dgm:spPr/>
      <dgm:t>
        <a:bodyPr/>
        <a:lstStyle/>
        <a:p>
          <a:endParaRPr lang="fr-CA"/>
        </a:p>
      </dgm:t>
    </dgm:pt>
    <dgm:pt modelId="{4FD6460D-E3C2-4130-84ED-73F3DEC0F1BD}">
      <dgm:prSet phldrT="[Texte]"/>
      <dgm:spPr/>
      <dgm:t>
        <a:bodyPr/>
        <a:lstStyle/>
        <a:p>
          <a:r>
            <a:rPr lang="fr-CA" b="1" dirty="0">
              <a:solidFill>
                <a:schemeClr val="tx1"/>
              </a:solidFill>
              <a:latin typeface="Comic Sans MS" panose="030F0702030302020204" pitchFamily="66" charset="0"/>
            </a:rPr>
            <a:t>Inclusion/intégration</a:t>
          </a:r>
        </a:p>
      </dgm:t>
    </dgm:pt>
    <dgm:pt modelId="{23712046-4C68-497E-9B72-1A5B4363B229}" type="parTrans" cxnId="{715FB034-7CB4-428B-A400-AE7A6AC2C66C}">
      <dgm:prSet/>
      <dgm:spPr/>
      <dgm:t>
        <a:bodyPr/>
        <a:lstStyle/>
        <a:p>
          <a:endParaRPr lang="fr-CA"/>
        </a:p>
      </dgm:t>
    </dgm:pt>
    <dgm:pt modelId="{C97371DF-D5FB-4D1A-86CF-690899E701DD}" type="sibTrans" cxnId="{715FB034-7CB4-428B-A400-AE7A6AC2C66C}">
      <dgm:prSet/>
      <dgm:spPr/>
      <dgm:t>
        <a:bodyPr/>
        <a:lstStyle/>
        <a:p>
          <a:endParaRPr lang="fr-CA"/>
        </a:p>
      </dgm:t>
    </dgm:pt>
    <dgm:pt modelId="{429C70FF-EE64-4DC6-BB42-2FC595FF5EBA}">
      <dgm:prSet phldrT="[Texte]" custT="1"/>
      <dgm:spPr/>
      <dgm:t>
        <a:bodyPr/>
        <a:lstStyle/>
        <a:p>
          <a:r>
            <a:rPr lang="en-CA" sz="1400" dirty="0" err="1">
              <a:latin typeface="Comic Sans MS" panose="030F0702030302020204" pitchFamily="66" charset="0"/>
            </a:rPr>
            <a:t>Favoriser</a:t>
          </a:r>
          <a:r>
            <a:rPr lang="en-CA" sz="1400" dirty="0">
              <a:latin typeface="Comic Sans MS" panose="030F0702030302020204" pitchFamily="66" charset="0"/>
            </a:rPr>
            <a:t> </a:t>
          </a:r>
          <a:r>
            <a:rPr lang="en-CA" sz="1400" dirty="0" err="1">
              <a:latin typeface="Comic Sans MS" panose="030F0702030302020204" pitchFamily="66" charset="0"/>
            </a:rPr>
            <a:t>une</a:t>
          </a:r>
          <a:r>
            <a:rPr lang="en-CA" sz="1400" dirty="0">
              <a:latin typeface="Comic Sans MS" panose="030F0702030302020204" pitchFamily="66" charset="0"/>
            </a:rPr>
            <a:t> </a:t>
          </a:r>
          <a:r>
            <a:rPr lang="en-CA" sz="1400" dirty="0" err="1">
              <a:latin typeface="Comic Sans MS" panose="030F0702030302020204" pitchFamily="66" charset="0"/>
            </a:rPr>
            <a:t>intégration</a:t>
          </a:r>
          <a:r>
            <a:rPr lang="en-CA" sz="1400" dirty="0">
              <a:latin typeface="Comic Sans MS" panose="030F0702030302020204" pitchFamily="66" charset="0"/>
            </a:rPr>
            <a:t> positive</a:t>
          </a:r>
          <a:endParaRPr lang="fr-CA" sz="1400" dirty="0">
            <a:latin typeface="Comic Sans MS" panose="030F0702030302020204" pitchFamily="66" charset="0"/>
          </a:endParaRPr>
        </a:p>
      </dgm:t>
    </dgm:pt>
    <dgm:pt modelId="{2121A043-A708-4D34-8030-AAE950C86610}" type="parTrans" cxnId="{1A301C54-AFEA-450E-9FAE-AC1F74D872F2}">
      <dgm:prSet/>
      <dgm:spPr/>
      <dgm:t>
        <a:bodyPr/>
        <a:lstStyle/>
        <a:p>
          <a:endParaRPr lang="fr-CA"/>
        </a:p>
      </dgm:t>
    </dgm:pt>
    <dgm:pt modelId="{DEFE2838-67C6-4F49-AFF4-AA481BFDF78A}" type="sibTrans" cxnId="{1A301C54-AFEA-450E-9FAE-AC1F74D872F2}">
      <dgm:prSet/>
      <dgm:spPr/>
      <dgm:t>
        <a:bodyPr/>
        <a:lstStyle/>
        <a:p>
          <a:endParaRPr lang="fr-CA"/>
        </a:p>
      </dgm:t>
    </dgm:pt>
    <dgm:pt modelId="{1C8DAA41-1644-4199-AF90-4C04F61C1D6A}">
      <dgm:prSet phldrT="[Texte]" custT="1"/>
      <dgm:spPr/>
      <dgm:t>
        <a:bodyPr/>
        <a:lstStyle/>
        <a:p>
          <a:r>
            <a:rPr lang="en-CA" sz="1400" dirty="0" err="1">
              <a:latin typeface="Comic Sans MS" panose="030F0702030302020204" pitchFamily="66" charset="0"/>
            </a:rPr>
            <a:t>Créer</a:t>
          </a:r>
          <a:r>
            <a:rPr lang="en-CA" sz="1400" dirty="0">
              <a:latin typeface="Comic Sans MS" panose="030F0702030302020204" pitchFamily="66" charset="0"/>
            </a:rPr>
            <a:t> des liens </a:t>
          </a:r>
          <a:r>
            <a:rPr lang="en-CA" sz="1400" dirty="0" err="1">
              <a:latin typeface="Comic Sans MS" panose="030F0702030302020204" pitchFamily="66" charset="0"/>
            </a:rPr>
            <a:t>d’appartenance</a:t>
          </a:r>
          <a:endParaRPr lang="fr-CA" sz="1400" dirty="0">
            <a:latin typeface="Comic Sans MS" panose="030F0702030302020204" pitchFamily="66" charset="0"/>
          </a:endParaRPr>
        </a:p>
      </dgm:t>
    </dgm:pt>
    <dgm:pt modelId="{7673F6E5-DB61-4D25-9016-BAA7B3EEB0A5}" type="parTrans" cxnId="{89FE02C5-A2AA-470E-AF89-0D3D497DBFB5}">
      <dgm:prSet/>
      <dgm:spPr/>
      <dgm:t>
        <a:bodyPr/>
        <a:lstStyle/>
        <a:p>
          <a:endParaRPr lang="fr-CA"/>
        </a:p>
      </dgm:t>
    </dgm:pt>
    <dgm:pt modelId="{AE986496-222E-4AAD-AADA-208A7771CDEC}" type="sibTrans" cxnId="{89FE02C5-A2AA-470E-AF89-0D3D497DBFB5}">
      <dgm:prSet/>
      <dgm:spPr/>
      <dgm:t>
        <a:bodyPr/>
        <a:lstStyle/>
        <a:p>
          <a:endParaRPr lang="fr-CA"/>
        </a:p>
      </dgm:t>
    </dgm:pt>
    <dgm:pt modelId="{A6DEE60F-666D-4E4F-BFBE-9385C843FD47}">
      <dgm:prSet phldrT="[Texte]"/>
      <dgm:spPr/>
      <dgm:t>
        <a:bodyPr/>
        <a:lstStyle/>
        <a:p>
          <a:r>
            <a:rPr lang="fr-CA" b="1" dirty="0">
              <a:solidFill>
                <a:schemeClr val="tx1"/>
              </a:solidFill>
              <a:latin typeface="Comic Sans MS" panose="030F0702030302020204" pitchFamily="66" charset="0"/>
            </a:rPr>
            <a:t>Comportements inappropriés</a:t>
          </a:r>
        </a:p>
      </dgm:t>
    </dgm:pt>
    <dgm:pt modelId="{14E6FBCE-FE61-4F5F-A917-B02764ED6069}" type="parTrans" cxnId="{2A48C3CE-8867-4782-8C69-98F500F5D249}">
      <dgm:prSet/>
      <dgm:spPr/>
      <dgm:t>
        <a:bodyPr/>
        <a:lstStyle/>
        <a:p>
          <a:endParaRPr lang="fr-CA"/>
        </a:p>
      </dgm:t>
    </dgm:pt>
    <dgm:pt modelId="{BA628E65-7A71-4325-B1F0-39B9E0D1C78D}" type="sibTrans" cxnId="{2A48C3CE-8867-4782-8C69-98F500F5D249}">
      <dgm:prSet/>
      <dgm:spPr/>
      <dgm:t>
        <a:bodyPr/>
        <a:lstStyle/>
        <a:p>
          <a:endParaRPr lang="fr-CA"/>
        </a:p>
      </dgm:t>
    </dgm:pt>
    <dgm:pt modelId="{B790D810-7926-4185-9BD6-6A651522B35B}">
      <dgm:prSet phldrT="[Texte]" custT="1"/>
      <dgm:spPr/>
      <dgm:t>
        <a:bodyPr/>
        <a:lstStyle/>
        <a:p>
          <a:r>
            <a:rPr lang="en-CA" sz="1400" dirty="0" err="1">
              <a:latin typeface="Comic Sans MS" panose="030F0702030302020204" pitchFamily="66" charset="0"/>
            </a:rPr>
            <a:t>Comportement</a:t>
          </a:r>
          <a:r>
            <a:rPr lang="en-CA" sz="1400" dirty="0">
              <a:latin typeface="Comic Sans MS" panose="030F0702030302020204" pitchFamily="66" charset="0"/>
            </a:rPr>
            <a:t> à </a:t>
          </a:r>
          <a:r>
            <a:rPr lang="en-CA" sz="1400" dirty="0" err="1">
              <a:latin typeface="Comic Sans MS" panose="030F0702030302020204" pitchFamily="66" charset="0"/>
            </a:rPr>
            <a:t>caractère</a:t>
          </a:r>
          <a:r>
            <a:rPr lang="en-CA" sz="1400" dirty="0">
              <a:latin typeface="Comic Sans MS" panose="030F0702030302020204" pitchFamily="66" charset="0"/>
            </a:rPr>
            <a:t> </a:t>
          </a:r>
          <a:r>
            <a:rPr lang="en-CA" sz="1400" dirty="0" err="1">
              <a:latin typeface="Comic Sans MS" panose="030F0702030302020204" pitchFamily="66" charset="0"/>
            </a:rPr>
            <a:t>sexuel</a:t>
          </a:r>
          <a:endParaRPr lang="fr-CA" sz="1400" dirty="0">
            <a:latin typeface="Comic Sans MS" panose="030F0702030302020204" pitchFamily="66" charset="0"/>
          </a:endParaRPr>
        </a:p>
      </dgm:t>
    </dgm:pt>
    <dgm:pt modelId="{76F94DF8-1EE6-43A1-BDDD-E1B1E201B882}" type="parTrans" cxnId="{D8419677-8E65-4770-B03F-566285E23111}">
      <dgm:prSet/>
      <dgm:spPr/>
      <dgm:t>
        <a:bodyPr/>
        <a:lstStyle/>
        <a:p>
          <a:endParaRPr lang="fr-CA"/>
        </a:p>
      </dgm:t>
    </dgm:pt>
    <dgm:pt modelId="{D1F70C78-7922-44F7-9026-F299EE96DA09}" type="sibTrans" cxnId="{D8419677-8E65-4770-B03F-566285E23111}">
      <dgm:prSet/>
      <dgm:spPr/>
      <dgm:t>
        <a:bodyPr/>
        <a:lstStyle/>
        <a:p>
          <a:endParaRPr lang="fr-CA"/>
        </a:p>
      </dgm:t>
    </dgm:pt>
    <dgm:pt modelId="{F6258528-E2AF-4FCC-9F97-4FB17F16857D}">
      <dgm:prSet phldrT="[Texte]" custT="1"/>
      <dgm:spPr/>
      <dgm:t>
        <a:bodyPr/>
        <a:lstStyle/>
        <a:p>
          <a:r>
            <a:rPr lang="en-CA" sz="1400" dirty="0" err="1">
              <a:latin typeface="Comic Sans MS" panose="030F0702030302020204" pitchFamily="66" charset="0"/>
            </a:rPr>
            <a:t>Comportement</a:t>
          </a:r>
          <a:r>
            <a:rPr lang="en-CA" sz="1400" dirty="0">
              <a:latin typeface="Comic Sans MS" panose="030F0702030302020204" pitchFamily="66" charset="0"/>
            </a:rPr>
            <a:t> physique</a:t>
          </a:r>
          <a:endParaRPr lang="fr-CA" sz="1400" dirty="0">
            <a:latin typeface="Comic Sans MS" panose="030F0702030302020204" pitchFamily="66" charset="0"/>
          </a:endParaRPr>
        </a:p>
      </dgm:t>
    </dgm:pt>
    <dgm:pt modelId="{FD6F956A-E775-4691-AD5A-46C1C5E08463}" type="parTrans" cxnId="{A4740544-3ACB-4009-86EC-921BC2617311}">
      <dgm:prSet/>
      <dgm:spPr/>
      <dgm:t>
        <a:bodyPr/>
        <a:lstStyle/>
        <a:p>
          <a:endParaRPr lang="fr-CA"/>
        </a:p>
      </dgm:t>
    </dgm:pt>
    <dgm:pt modelId="{B19F5FDC-469E-49D6-AC58-F30BD41C2AD1}" type="sibTrans" cxnId="{A4740544-3ACB-4009-86EC-921BC2617311}">
      <dgm:prSet/>
      <dgm:spPr/>
      <dgm:t>
        <a:bodyPr/>
        <a:lstStyle/>
        <a:p>
          <a:endParaRPr lang="fr-CA"/>
        </a:p>
      </dgm:t>
    </dgm:pt>
    <dgm:pt modelId="{FD86C13F-7CCD-4AE8-A4F5-634317542199}">
      <dgm:prSet phldrT="[Texte]"/>
      <dgm:spPr/>
      <dgm:t>
        <a:bodyPr/>
        <a:lstStyle/>
        <a:p>
          <a:r>
            <a:rPr lang="fr-CA" b="1" dirty="0">
              <a:solidFill>
                <a:schemeClr val="tx1"/>
              </a:solidFill>
              <a:latin typeface="Comic Sans MS" panose="030F0702030302020204" pitchFamily="66" charset="0"/>
            </a:rPr>
            <a:t>Élèves à besoins particuliers/à défi</a:t>
          </a:r>
        </a:p>
      </dgm:t>
    </dgm:pt>
    <dgm:pt modelId="{DF5CE43A-ED80-4E15-A498-E8D0517F566B}" type="parTrans" cxnId="{F8243FE2-BBE9-4080-9308-2A70C8D8DE01}">
      <dgm:prSet/>
      <dgm:spPr/>
      <dgm:t>
        <a:bodyPr/>
        <a:lstStyle/>
        <a:p>
          <a:endParaRPr lang="fr-CA"/>
        </a:p>
      </dgm:t>
    </dgm:pt>
    <dgm:pt modelId="{56230188-A626-48F9-8539-127E3861407C}" type="sibTrans" cxnId="{F8243FE2-BBE9-4080-9308-2A70C8D8DE01}">
      <dgm:prSet/>
      <dgm:spPr/>
      <dgm:t>
        <a:bodyPr/>
        <a:lstStyle/>
        <a:p>
          <a:endParaRPr lang="fr-CA"/>
        </a:p>
      </dgm:t>
    </dgm:pt>
    <dgm:pt modelId="{48A3311A-C9DF-47A8-B6F0-C3C1C4472177}">
      <dgm:prSet phldrT="[Texte]" custT="1"/>
      <dgm:spPr/>
      <dgm:t>
        <a:bodyPr/>
        <a:lstStyle/>
        <a:p>
          <a:r>
            <a:rPr lang="en-CA" sz="1400" dirty="0" err="1">
              <a:latin typeface="Comic Sans MS" panose="030F0702030302020204" pitchFamily="66" charset="0"/>
            </a:rPr>
            <a:t>Désarmorcer</a:t>
          </a:r>
          <a:r>
            <a:rPr lang="en-CA" sz="1400" dirty="0">
              <a:latin typeface="Comic Sans MS" panose="030F0702030302020204" pitchFamily="66" charset="0"/>
            </a:rPr>
            <a:t> les situations </a:t>
          </a:r>
          <a:r>
            <a:rPr lang="en-CA" sz="1400" dirty="0" err="1">
              <a:latin typeface="Comic Sans MS" panose="030F0702030302020204" pitchFamily="66" charset="0"/>
            </a:rPr>
            <a:t>problématiques</a:t>
          </a:r>
          <a:r>
            <a:rPr lang="en-CA" sz="1400" dirty="0">
              <a:latin typeface="Comic Sans MS" panose="030F0702030302020204" pitchFamily="66" charset="0"/>
            </a:rPr>
            <a:t> avec </a:t>
          </a:r>
          <a:r>
            <a:rPr lang="en-CA" sz="1400" dirty="0" err="1">
              <a:latin typeface="Comic Sans MS" panose="030F0702030302020204" pitchFamily="66" charset="0"/>
            </a:rPr>
            <a:t>une</a:t>
          </a:r>
          <a:r>
            <a:rPr lang="en-CA" sz="1400" dirty="0">
              <a:latin typeface="Comic Sans MS" panose="030F0702030302020204" pitchFamily="66" charset="0"/>
            </a:rPr>
            <a:t> attitude de </a:t>
          </a:r>
          <a:r>
            <a:rPr lang="en-CA" sz="1400" dirty="0" err="1">
              <a:latin typeface="Comic Sans MS" panose="030F0702030302020204" pitchFamily="66" charset="0"/>
            </a:rPr>
            <a:t>résolution</a:t>
          </a:r>
          <a:r>
            <a:rPr lang="en-CA" sz="1400" dirty="0">
              <a:latin typeface="Comic Sans MS" panose="030F0702030302020204" pitchFamily="66" charset="0"/>
            </a:rPr>
            <a:t> de </a:t>
          </a:r>
          <a:r>
            <a:rPr lang="en-CA" sz="1400" dirty="0" err="1">
              <a:latin typeface="Comic Sans MS" panose="030F0702030302020204" pitchFamily="66" charset="0"/>
            </a:rPr>
            <a:t>problème</a:t>
          </a:r>
          <a:endParaRPr lang="fr-CA" sz="1400" dirty="0">
            <a:latin typeface="Comic Sans MS" panose="030F0702030302020204" pitchFamily="66" charset="0"/>
          </a:endParaRPr>
        </a:p>
      </dgm:t>
    </dgm:pt>
    <dgm:pt modelId="{632BCF21-8042-4980-BABC-B585A1B81AF5}" type="parTrans" cxnId="{E0E4C63F-419F-47D4-BE2F-D4A34981EB92}">
      <dgm:prSet/>
      <dgm:spPr/>
      <dgm:t>
        <a:bodyPr/>
        <a:lstStyle/>
        <a:p>
          <a:endParaRPr lang="fr-CA"/>
        </a:p>
      </dgm:t>
    </dgm:pt>
    <dgm:pt modelId="{7D567AB6-58DB-47C7-9646-51CDEAA40B3E}" type="sibTrans" cxnId="{E0E4C63F-419F-47D4-BE2F-D4A34981EB92}">
      <dgm:prSet/>
      <dgm:spPr/>
      <dgm:t>
        <a:bodyPr/>
        <a:lstStyle/>
        <a:p>
          <a:endParaRPr lang="fr-CA"/>
        </a:p>
      </dgm:t>
    </dgm:pt>
    <dgm:pt modelId="{8A7FC2E8-5023-4DF6-A2CF-450D948F530F}">
      <dgm:prSet phldrT="[Texte]" custT="1"/>
      <dgm:spPr/>
      <dgm:t>
        <a:bodyPr/>
        <a:lstStyle/>
        <a:p>
          <a:r>
            <a:rPr lang="en-CA" sz="1400" dirty="0" err="1">
              <a:latin typeface="Comic Sans MS" panose="030F0702030302020204" pitchFamily="66" charset="0"/>
            </a:rPr>
            <a:t>Cultiver</a:t>
          </a:r>
          <a:r>
            <a:rPr lang="en-CA" sz="1400" dirty="0">
              <a:latin typeface="Comic Sans MS" panose="030F0702030302020204" pitchFamily="66" charset="0"/>
            </a:rPr>
            <a:t> un lien </a:t>
          </a:r>
          <a:r>
            <a:rPr lang="en-CA" sz="1400" dirty="0" err="1">
              <a:latin typeface="Comic Sans MS" panose="030F0702030302020204" pitchFamily="66" charset="0"/>
            </a:rPr>
            <a:t>positif</a:t>
          </a:r>
          <a:r>
            <a:rPr lang="en-CA" sz="1400" dirty="0">
              <a:latin typeface="Comic Sans MS" panose="030F0702030302020204" pitchFamily="66" charset="0"/>
            </a:rPr>
            <a:t> avec </a:t>
          </a:r>
          <a:r>
            <a:rPr lang="en-CA" sz="1400" dirty="0" err="1">
              <a:latin typeface="Comic Sans MS" panose="030F0702030302020204" pitchFamily="66" charset="0"/>
            </a:rPr>
            <a:t>ces</a:t>
          </a:r>
          <a:r>
            <a:rPr lang="en-CA" sz="1400" dirty="0">
              <a:latin typeface="Comic Sans MS" panose="030F0702030302020204" pitchFamily="66" charset="0"/>
            </a:rPr>
            <a:t> </a:t>
          </a:r>
          <a:r>
            <a:rPr lang="en-CA" sz="1400" dirty="0" err="1">
              <a:latin typeface="Comic Sans MS" panose="030F0702030302020204" pitchFamily="66" charset="0"/>
            </a:rPr>
            <a:t>élèves</a:t>
          </a:r>
          <a:endParaRPr lang="fr-CA" sz="1400" dirty="0">
            <a:latin typeface="Comic Sans MS" panose="030F0702030302020204" pitchFamily="66" charset="0"/>
          </a:endParaRPr>
        </a:p>
      </dgm:t>
    </dgm:pt>
    <dgm:pt modelId="{7D260A65-9B84-4360-84AD-A46F97E49ECE}" type="parTrans" cxnId="{4B5C1911-46D4-4B70-A812-B4156D330178}">
      <dgm:prSet/>
      <dgm:spPr/>
      <dgm:t>
        <a:bodyPr/>
        <a:lstStyle/>
        <a:p>
          <a:endParaRPr lang="fr-CA"/>
        </a:p>
      </dgm:t>
    </dgm:pt>
    <dgm:pt modelId="{4E47D3B3-4B59-4AE9-9A85-3C434437DED1}" type="sibTrans" cxnId="{4B5C1911-46D4-4B70-A812-B4156D330178}">
      <dgm:prSet/>
      <dgm:spPr/>
      <dgm:t>
        <a:bodyPr/>
        <a:lstStyle/>
        <a:p>
          <a:endParaRPr lang="fr-CA"/>
        </a:p>
      </dgm:t>
    </dgm:pt>
    <dgm:pt modelId="{6FA9BD4A-C56E-450B-BAD4-2753F7661BA1}">
      <dgm:prSet phldrT="[Texte]" custT="1"/>
      <dgm:spPr/>
      <dgm:t>
        <a:bodyPr/>
        <a:lstStyle/>
        <a:p>
          <a:r>
            <a:rPr lang="en-CA" sz="1400" dirty="0" err="1">
              <a:latin typeface="Comic Sans MS" panose="030F0702030302020204" pitchFamily="66" charset="0"/>
            </a:rPr>
            <a:t>Comportement</a:t>
          </a:r>
          <a:r>
            <a:rPr lang="en-CA" sz="1400" dirty="0">
              <a:latin typeface="Comic Sans MS" panose="030F0702030302020204" pitchFamily="66" charset="0"/>
            </a:rPr>
            <a:t> verbal</a:t>
          </a:r>
          <a:endParaRPr lang="fr-CA" sz="1400" dirty="0">
            <a:latin typeface="Comic Sans MS" panose="030F0702030302020204" pitchFamily="66" charset="0"/>
          </a:endParaRPr>
        </a:p>
      </dgm:t>
    </dgm:pt>
    <dgm:pt modelId="{DE99BE17-F421-41BC-8926-3AB8D0B9F5B8}" type="parTrans" cxnId="{69C4F167-8E5C-490E-9F6E-CE60BA03AC76}">
      <dgm:prSet/>
      <dgm:spPr/>
      <dgm:t>
        <a:bodyPr/>
        <a:lstStyle/>
        <a:p>
          <a:endParaRPr lang="fr-CA"/>
        </a:p>
      </dgm:t>
    </dgm:pt>
    <dgm:pt modelId="{588C6EC7-CC34-4220-8678-BECD918C4C41}" type="sibTrans" cxnId="{69C4F167-8E5C-490E-9F6E-CE60BA03AC76}">
      <dgm:prSet/>
      <dgm:spPr/>
      <dgm:t>
        <a:bodyPr/>
        <a:lstStyle/>
        <a:p>
          <a:endParaRPr lang="fr-CA"/>
        </a:p>
      </dgm:t>
    </dgm:pt>
    <dgm:pt modelId="{EBB56461-1604-40C1-B843-D495E01E5469}">
      <dgm:prSet phldrT="[Texte]" custT="1"/>
      <dgm:spPr/>
      <dgm:t>
        <a:bodyPr/>
        <a:lstStyle/>
        <a:p>
          <a:r>
            <a:rPr lang="en-CA" sz="1400" dirty="0" err="1">
              <a:latin typeface="Comic Sans MS" panose="030F0702030302020204" pitchFamily="66" charset="0"/>
            </a:rPr>
            <a:t>Outiller</a:t>
          </a:r>
          <a:r>
            <a:rPr lang="en-CA" sz="1400" dirty="0">
              <a:latin typeface="Comic Sans MS" panose="030F0702030302020204" pitchFamily="66" charset="0"/>
            </a:rPr>
            <a:t> </a:t>
          </a:r>
          <a:r>
            <a:rPr lang="en-CA" sz="1400" dirty="0" err="1">
              <a:latin typeface="Comic Sans MS" panose="030F0702030302020204" pitchFamily="66" charset="0"/>
            </a:rPr>
            <a:t>l’élève</a:t>
          </a:r>
          <a:r>
            <a:rPr lang="en-CA" sz="1400" dirty="0">
              <a:latin typeface="Comic Sans MS" panose="030F0702030302020204" pitchFamily="66" charset="0"/>
            </a:rPr>
            <a:t> à adopter des </a:t>
          </a:r>
          <a:r>
            <a:rPr lang="en-CA" sz="1400" dirty="0" err="1">
              <a:latin typeface="Comic Sans MS" panose="030F0702030302020204" pitchFamily="66" charset="0"/>
            </a:rPr>
            <a:t>comportements</a:t>
          </a:r>
          <a:r>
            <a:rPr lang="en-CA" sz="1400" dirty="0">
              <a:latin typeface="Comic Sans MS" panose="030F0702030302020204" pitchFamily="66" charset="0"/>
            </a:rPr>
            <a:t> </a:t>
          </a:r>
          <a:r>
            <a:rPr lang="en-CA" sz="1400" dirty="0" err="1">
              <a:latin typeface="Comic Sans MS" panose="030F0702030302020204" pitchFamily="66" charset="0"/>
            </a:rPr>
            <a:t>positifs</a:t>
          </a:r>
          <a:endParaRPr lang="fr-CA" sz="1400" dirty="0">
            <a:latin typeface="Comic Sans MS" panose="030F0702030302020204" pitchFamily="66" charset="0"/>
          </a:endParaRPr>
        </a:p>
      </dgm:t>
    </dgm:pt>
    <dgm:pt modelId="{5FE4DB1F-6B96-4BB1-9DAF-FA9930CF3712}" type="parTrans" cxnId="{F9939DE3-9455-4C08-BF1E-FA67C0EE30F1}">
      <dgm:prSet/>
      <dgm:spPr/>
      <dgm:t>
        <a:bodyPr/>
        <a:lstStyle/>
        <a:p>
          <a:endParaRPr lang="fr-CA"/>
        </a:p>
      </dgm:t>
    </dgm:pt>
    <dgm:pt modelId="{6F7EC173-ABC9-4049-A467-F5CD14C325A4}" type="sibTrans" cxnId="{F9939DE3-9455-4C08-BF1E-FA67C0EE30F1}">
      <dgm:prSet/>
      <dgm:spPr/>
      <dgm:t>
        <a:bodyPr/>
        <a:lstStyle/>
        <a:p>
          <a:endParaRPr lang="fr-CA"/>
        </a:p>
      </dgm:t>
    </dgm:pt>
    <dgm:pt modelId="{A7AEE2DA-13F1-4B64-8A80-186CC65B1855}">
      <dgm:prSet phldrT="[Texte]" custT="1"/>
      <dgm:spPr/>
      <dgm:t>
        <a:bodyPr/>
        <a:lstStyle/>
        <a:p>
          <a:r>
            <a:rPr lang="en-CA" sz="1400" dirty="0" err="1">
              <a:latin typeface="Comic Sans MS" panose="030F0702030302020204" pitchFamily="66" charset="0"/>
            </a:rPr>
            <a:t>Planifier</a:t>
          </a:r>
          <a:r>
            <a:rPr lang="en-CA" sz="1400" dirty="0">
              <a:latin typeface="Comic Sans MS" panose="030F0702030302020204" pitchFamily="66" charset="0"/>
            </a:rPr>
            <a:t> des </a:t>
          </a:r>
          <a:r>
            <a:rPr lang="en-CA" sz="1400" dirty="0" err="1">
              <a:latin typeface="Comic Sans MS" panose="030F0702030302020204" pitchFamily="66" charset="0"/>
            </a:rPr>
            <a:t>activités</a:t>
          </a:r>
          <a:r>
            <a:rPr lang="en-CA" sz="1400" dirty="0">
              <a:latin typeface="Comic Sans MS" panose="030F0702030302020204" pitchFamily="66" charset="0"/>
            </a:rPr>
            <a:t> sur le </a:t>
          </a:r>
          <a:r>
            <a:rPr lang="en-CA" sz="1400" dirty="0" err="1">
              <a:latin typeface="Comic Sans MS" panose="030F0702030302020204" pitchFamily="66" charset="0"/>
            </a:rPr>
            <a:t>thème</a:t>
          </a:r>
          <a:r>
            <a:rPr lang="en-CA" sz="1400" dirty="0">
              <a:latin typeface="Comic Sans MS" panose="030F0702030302020204" pitchFamily="66" charset="0"/>
            </a:rPr>
            <a:t> de la </a:t>
          </a:r>
          <a:r>
            <a:rPr lang="en-CA" sz="1400" dirty="0" err="1">
              <a:latin typeface="Comic Sans MS" panose="030F0702030302020204" pitchFamily="66" charset="0"/>
            </a:rPr>
            <a:t>différence</a:t>
          </a:r>
          <a:endParaRPr lang="fr-CA" sz="1400" dirty="0">
            <a:latin typeface="Comic Sans MS" panose="030F0702030302020204" pitchFamily="66" charset="0"/>
          </a:endParaRPr>
        </a:p>
      </dgm:t>
    </dgm:pt>
    <dgm:pt modelId="{25BF1BB9-F5F2-486F-B272-4B51BC2CE887}" type="parTrans" cxnId="{DA936969-8713-429C-BDF9-50F78DCB6596}">
      <dgm:prSet/>
      <dgm:spPr/>
      <dgm:t>
        <a:bodyPr/>
        <a:lstStyle/>
        <a:p>
          <a:endParaRPr lang="fr-CA"/>
        </a:p>
      </dgm:t>
    </dgm:pt>
    <dgm:pt modelId="{1CDC0EE0-E923-46D1-8DFF-41C041202F5D}" type="sibTrans" cxnId="{DA936969-8713-429C-BDF9-50F78DCB6596}">
      <dgm:prSet/>
      <dgm:spPr/>
      <dgm:t>
        <a:bodyPr/>
        <a:lstStyle/>
        <a:p>
          <a:endParaRPr lang="fr-CA"/>
        </a:p>
      </dgm:t>
    </dgm:pt>
    <dgm:pt modelId="{348E83F0-EA86-4D20-91C2-A48903E43382}">
      <dgm:prSet phldrT="[Texte]" custT="1"/>
      <dgm:spPr/>
      <dgm:t>
        <a:bodyPr/>
        <a:lstStyle/>
        <a:p>
          <a:r>
            <a:rPr lang="en-CA" sz="1400" dirty="0" err="1">
              <a:latin typeface="Comic Sans MS" panose="030F0702030302020204" pitchFamily="66" charset="0"/>
            </a:rPr>
            <a:t>Avoir</a:t>
          </a:r>
          <a:r>
            <a:rPr lang="en-CA" sz="1400" dirty="0">
              <a:latin typeface="Comic Sans MS" panose="030F0702030302020204" pitchFamily="66" charset="0"/>
            </a:rPr>
            <a:t> </a:t>
          </a:r>
          <a:r>
            <a:rPr lang="en-CA" sz="1400" dirty="0" err="1">
              <a:latin typeface="Comic Sans MS" panose="030F0702030302020204" pitchFamily="66" charset="0"/>
            </a:rPr>
            <a:t>une</a:t>
          </a:r>
          <a:r>
            <a:rPr lang="en-CA" sz="1400" dirty="0">
              <a:latin typeface="Comic Sans MS" panose="030F0702030302020204" pitchFamily="66" charset="0"/>
            </a:rPr>
            <a:t> routine </a:t>
          </a:r>
          <a:r>
            <a:rPr lang="en-CA" sz="1400" dirty="0" err="1">
              <a:latin typeface="Comic Sans MS" panose="030F0702030302020204" pitchFamily="66" charset="0"/>
            </a:rPr>
            <a:t>identique</a:t>
          </a:r>
          <a:r>
            <a:rPr lang="en-CA" sz="1400" dirty="0">
              <a:latin typeface="Comic Sans MS" panose="030F0702030302020204" pitchFamily="66" charset="0"/>
            </a:rPr>
            <a:t> à </a:t>
          </a:r>
          <a:r>
            <a:rPr lang="en-CA" sz="1400" dirty="0" err="1">
              <a:latin typeface="Comic Sans MS" panose="030F0702030302020204" pitchFamily="66" charset="0"/>
            </a:rPr>
            <a:t>tous</a:t>
          </a:r>
          <a:r>
            <a:rPr lang="en-CA" sz="1400" dirty="0">
              <a:latin typeface="Comic Sans MS" panose="030F0702030302020204" pitchFamily="66" charset="0"/>
            </a:rPr>
            <a:t> les </a:t>
          </a:r>
          <a:r>
            <a:rPr lang="en-CA" sz="1400" dirty="0" err="1">
              <a:latin typeface="Comic Sans MS" panose="030F0702030302020204" pitchFamily="66" charset="0"/>
            </a:rPr>
            <a:t>jours</a:t>
          </a:r>
          <a:endParaRPr lang="fr-CA" sz="1400" dirty="0">
            <a:latin typeface="Comic Sans MS" panose="030F0702030302020204" pitchFamily="66" charset="0"/>
          </a:endParaRPr>
        </a:p>
      </dgm:t>
    </dgm:pt>
    <dgm:pt modelId="{BD9C1DAF-0695-4C22-8D86-D35F318F6D5F}" type="parTrans" cxnId="{C0C380D2-4ACA-4C41-9452-1E4BB54B293F}">
      <dgm:prSet/>
      <dgm:spPr/>
      <dgm:t>
        <a:bodyPr/>
        <a:lstStyle/>
        <a:p>
          <a:endParaRPr lang="fr-CA"/>
        </a:p>
      </dgm:t>
    </dgm:pt>
    <dgm:pt modelId="{7FB7E436-3DE8-4900-9013-FC9FF6D6FCD1}" type="sibTrans" cxnId="{C0C380D2-4ACA-4C41-9452-1E4BB54B293F}">
      <dgm:prSet/>
      <dgm:spPr/>
      <dgm:t>
        <a:bodyPr/>
        <a:lstStyle/>
        <a:p>
          <a:endParaRPr lang="fr-CA"/>
        </a:p>
      </dgm:t>
    </dgm:pt>
    <dgm:pt modelId="{DB0568D1-B4BF-4104-8101-671BEC9BB876}" type="pres">
      <dgm:prSet presAssocID="{B3DEEF43-73FA-45F7-A0C3-C44717EF84A7}" presName="Name0" presStyleCnt="0">
        <dgm:presLayoutVars>
          <dgm:dir/>
          <dgm:animLvl val="lvl"/>
          <dgm:resizeHandles val="exact"/>
        </dgm:presLayoutVars>
      </dgm:prSet>
      <dgm:spPr/>
    </dgm:pt>
    <dgm:pt modelId="{6D14A828-C110-47B3-AC84-B50D8D30A192}" type="pres">
      <dgm:prSet presAssocID="{A6DEE60F-666D-4E4F-BFBE-9385C843FD47}" presName="vertFlow" presStyleCnt="0"/>
      <dgm:spPr/>
    </dgm:pt>
    <dgm:pt modelId="{D9B6D1D1-C180-4FB7-933D-2F01B5F834EF}" type="pres">
      <dgm:prSet presAssocID="{A6DEE60F-666D-4E4F-BFBE-9385C843FD47}" presName="header" presStyleLbl="node1" presStyleIdx="0" presStyleCnt="4"/>
      <dgm:spPr/>
    </dgm:pt>
    <dgm:pt modelId="{7BA2EBED-25B0-450B-B73E-D9218513E945}" type="pres">
      <dgm:prSet presAssocID="{FD6F956A-E775-4691-AD5A-46C1C5E08463}" presName="parTrans" presStyleLbl="sibTrans2D1" presStyleIdx="0" presStyleCnt="12"/>
      <dgm:spPr/>
    </dgm:pt>
    <dgm:pt modelId="{B87DD72D-B4A7-407F-A869-C7671CC26A61}" type="pres">
      <dgm:prSet presAssocID="{F6258528-E2AF-4FCC-9F97-4FB17F16857D}" presName="child" presStyleLbl="alignAccFollowNode1" presStyleIdx="0" presStyleCnt="12" custLinFactNeighborX="2702" custLinFactNeighborY="8824">
        <dgm:presLayoutVars>
          <dgm:chMax val="0"/>
          <dgm:bulletEnabled val="1"/>
        </dgm:presLayoutVars>
      </dgm:prSet>
      <dgm:spPr/>
    </dgm:pt>
    <dgm:pt modelId="{A594300A-5660-48C3-9C4E-41D512B7B11F}" type="pres">
      <dgm:prSet presAssocID="{B19F5FDC-469E-49D6-AC58-F30BD41C2AD1}" presName="sibTrans" presStyleLbl="sibTrans2D1" presStyleIdx="1" presStyleCnt="12"/>
      <dgm:spPr/>
    </dgm:pt>
    <dgm:pt modelId="{8BC7B88D-845A-4256-822A-78CD7BF31B9E}" type="pres">
      <dgm:prSet presAssocID="{6FA9BD4A-C56E-450B-BAD4-2753F7661BA1}" presName="child" presStyleLbl="alignAccFollowNode1" presStyleIdx="1" presStyleCnt="12" custLinFactNeighborX="2702" custLinFactNeighborY="8824">
        <dgm:presLayoutVars>
          <dgm:chMax val="0"/>
          <dgm:bulletEnabled val="1"/>
        </dgm:presLayoutVars>
      </dgm:prSet>
      <dgm:spPr/>
    </dgm:pt>
    <dgm:pt modelId="{34A7FAFC-D6A0-49D6-A960-C37C9695C944}" type="pres">
      <dgm:prSet presAssocID="{588C6EC7-CC34-4220-8678-BECD918C4C41}" presName="sibTrans" presStyleLbl="sibTrans2D1" presStyleIdx="2" presStyleCnt="12"/>
      <dgm:spPr/>
    </dgm:pt>
    <dgm:pt modelId="{6FAB00F6-9DE6-494B-9F9E-42E2673F2833}" type="pres">
      <dgm:prSet presAssocID="{B790D810-7926-4185-9BD6-6A651522B35B}" presName="child" presStyleLbl="alignAccFollowNode1" presStyleIdx="2" presStyleCnt="12" custLinFactNeighborX="2702" custLinFactNeighborY="8824">
        <dgm:presLayoutVars>
          <dgm:chMax val="0"/>
          <dgm:bulletEnabled val="1"/>
        </dgm:presLayoutVars>
      </dgm:prSet>
      <dgm:spPr/>
    </dgm:pt>
    <dgm:pt modelId="{F2A2B39F-FE63-46DA-A4A1-EE5FBA1B1080}" type="pres">
      <dgm:prSet presAssocID="{A6DEE60F-666D-4E4F-BFBE-9385C843FD47}" presName="hSp" presStyleCnt="0"/>
      <dgm:spPr/>
    </dgm:pt>
    <dgm:pt modelId="{31F30C55-852D-4491-9B00-C4DD4BD8ADC8}" type="pres">
      <dgm:prSet presAssocID="{3D2DD052-8489-4C94-A5C8-71B648A86EC0}" presName="vertFlow" presStyleCnt="0"/>
      <dgm:spPr/>
    </dgm:pt>
    <dgm:pt modelId="{3C7A6464-6438-4549-9497-599B8002BDF6}" type="pres">
      <dgm:prSet presAssocID="{3D2DD052-8489-4C94-A5C8-71B648A86EC0}" presName="header" presStyleLbl="node1" presStyleIdx="1" presStyleCnt="4" custLinFactNeighborX="1158" custLinFactNeighborY="4412"/>
      <dgm:spPr/>
    </dgm:pt>
    <dgm:pt modelId="{799F20A7-C5D5-4951-90DA-3CA5503BCE9B}" type="pres">
      <dgm:prSet presAssocID="{CEB29238-B206-4022-84BA-F82DB6219402}" presName="parTrans" presStyleLbl="sibTrans2D1" presStyleIdx="3" presStyleCnt="12"/>
      <dgm:spPr/>
    </dgm:pt>
    <dgm:pt modelId="{84BC75E7-A9E3-4935-BB00-1B6E6EB063DE}" type="pres">
      <dgm:prSet presAssocID="{D81B8BB1-2A15-4683-A9F0-6D8B42061FE5}" presName="child" presStyleLbl="alignAccFollowNode1" presStyleIdx="3" presStyleCnt="12" custLinFactNeighborX="1158" custLinFactNeighborY="4412">
        <dgm:presLayoutVars>
          <dgm:chMax val="0"/>
          <dgm:bulletEnabled val="1"/>
        </dgm:presLayoutVars>
      </dgm:prSet>
      <dgm:spPr/>
    </dgm:pt>
    <dgm:pt modelId="{6D3A6B5E-DA8D-4ACA-A874-4E832C171841}" type="pres">
      <dgm:prSet presAssocID="{4145A2C2-86B8-43BC-9799-6DEF23622F68}" presName="sibTrans" presStyleLbl="sibTrans2D1" presStyleIdx="4" presStyleCnt="12"/>
      <dgm:spPr/>
    </dgm:pt>
    <dgm:pt modelId="{F7006707-0F05-4615-98FB-2502A3694420}" type="pres">
      <dgm:prSet presAssocID="{87BB7F20-B6E3-403E-8392-5ED54FFEE195}" presName="child" presStyleLbl="alignAccFollowNode1" presStyleIdx="4" presStyleCnt="12" custLinFactNeighborX="1158" custLinFactNeighborY="4412">
        <dgm:presLayoutVars>
          <dgm:chMax val="0"/>
          <dgm:bulletEnabled val="1"/>
        </dgm:presLayoutVars>
      </dgm:prSet>
      <dgm:spPr/>
    </dgm:pt>
    <dgm:pt modelId="{452C4F76-689E-40E9-AF42-EEF1F7C97409}" type="pres">
      <dgm:prSet presAssocID="{7E213CAC-1596-400A-9F43-26724DE358D3}" presName="sibTrans" presStyleLbl="sibTrans2D1" presStyleIdx="5" presStyleCnt="12"/>
      <dgm:spPr/>
    </dgm:pt>
    <dgm:pt modelId="{99D6B5B9-4236-4783-BED5-77D045BB183D}" type="pres">
      <dgm:prSet presAssocID="{EBB56461-1604-40C1-B843-D495E01E5469}" presName="child" presStyleLbl="alignAccFollowNode1" presStyleIdx="5" presStyleCnt="12" custLinFactNeighborX="1158" custLinFactNeighborY="4412">
        <dgm:presLayoutVars>
          <dgm:chMax val="0"/>
          <dgm:bulletEnabled val="1"/>
        </dgm:presLayoutVars>
      </dgm:prSet>
      <dgm:spPr/>
    </dgm:pt>
    <dgm:pt modelId="{D6B222B0-7AC0-4AB6-B7D4-71408F63911B}" type="pres">
      <dgm:prSet presAssocID="{3D2DD052-8489-4C94-A5C8-71B648A86EC0}" presName="hSp" presStyleCnt="0"/>
      <dgm:spPr/>
    </dgm:pt>
    <dgm:pt modelId="{4FA02C5A-12A4-40A3-AACB-EE54011A8442}" type="pres">
      <dgm:prSet presAssocID="{4FD6460D-E3C2-4130-84ED-73F3DEC0F1BD}" presName="vertFlow" presStyleCnt="0"/>
      <dgm:spPr/>
    </dgm:pt>
    <dgm:pt modelId="{26E6C6D4-1F48-4B6B-A97E-DAF737BE6B8D}" type="pres">
      <dgm:prSet presAssocID="{4FD6460D-E3C2-4130-84ED-73F3DEC0F1BD}" presName="header" presStyleLbl="node1" presStyleIdx="2" presStyleCnt="4"/>
      <dgm:spPr/>
    </dgm:pt>
    <dgm:pt modelId="{BDB0AC29-9CF8-4352-9874-A43BEB96CD93}" type="pres">
      <dgm:prSet presAssocID="{2121A043-A708-4D34-8030-AAE950C86610}" presName="parTrans" presStyleLbl="sibTrans2D1" presStyleIdx="6" presStyleCnt="12"/>
      <dgm:spPr/>
    </dgm:pt>
    <dgm:pt modelId="{67A77968-364F-408A-8E36-18FE40231ECD}" type="pres">
      <dgm:prSet presAssocID="{429C70FF-EE64-4DC6-BB42-2FC595FF5EBA}" presName="child" presStyleLbl="alignAccFollowNode1" presStyleIdx="6" presStyleCnt="12">
        <dgm:presLayoutVars>
          <dgm:chMax val="0"/>
          <dgm:bulletEnabled val="1"/>
        </dgm:presLayoutVars>
      </dgm:prSet>
      <dgm:spPr/>
    </dgm:pt>
    <dgm:pt modelId="{890BCD92-75D9-4666-B8A7-D87CBFBB8DD3}" type="pres">
      <dgm:prSet presAssocID="{DEFE2838-67C6-4F49-AFF4-AA481BFDF78A}" presName="sibTrans" presStyleLbl="sibTrans2D1" presStyleIdx="7" presStyleCnt="12"/>
      <dgm:spPr/>
    </dgm:pt>
    <dgm:pt modelId="{2F3D887F-8F0A-487E-979C-501237C8B36D}" type="pres">
      <dgm:prSet presAssocID="{1C8DAA41-1644-4199-AF90-4C04F61C1D6A}" presName="child" presStyleLbl="alignAccFollowNode1" presStyleIdx="7" presStyleCnt="12">
        <dgm:presLayoutVars>
          <dgm:chMax val="0"/>
          <dgm:bulletEnabled val="1"/>
        </dgm:presLayoutVars>
      </dgm:prSet>
      <dgm:spPr/>
    </dgm:pt>
    <dgm:pt modelId="{7A9B443F-3B23-4FE1-88E8-9AB161395448}" type="pres">
      <dgm:prSet presAssocID="{AE986496-222E-4AAD-AADA-208A7771CDEC}" presName="sibTrans" presStyleLbl="sibTrans2D1" presStyleIdx="8" presStyleCnt="12"/>
      <dgm:spPr/>
    </dgm:pt>
    <dgm:pt modelId="{53C7343B-00DB-4CA9-8E1E-C09D56BAABDE}" type="pres">
      <dgm:prSet presAssocID="{A7AEE2DA-13F1-4B64-8A80-186CC65B1855}" presName="child" presStyleLbl="alignAccFollowNode1" presStyleIdx="8" presStyleCnt="12">
        <dgm:presLayoutVars>
          <dgm:chMax val="0"/>
          <dgm:bulletEnabled val="1"/>
        </dgm:presLayoutVars>
      </dgm:prSet>
      <dgm:spPr/>
    </dgm:pt>
    <dgm:pt modelId="{68CF8F01-E794-4EF2-82ED-12B42D8AA07E}" type="pres">
      <dgm:prSet presAssocID="{4FD6460D-E3C2-4130-84ED-73F3DEC0F1BD}" presName="hSp" presStyleCnt="0"/>
      <dgm:spPr/>
    </dgm:pt>
    <dgm:pt modelId="{7B678471-56FF-4289-AB34-B93FBEEDB51F}" type="pres">
      <dgm:prSet presAssocID="{FD86C13F-7CCD-4AE8-A4F5-634317542199}" presName="vertFlow" presStyleCnt="0"/>
      <dgm:spPr/>
    </dgm:pt>
    <dgm:pt modelId="{FB4EBB08-80C2-4EFC-9FDA-A16414EB3AAA}" type="pres">
      <dgm:prSet presAssocID="{FD86C13F-7CCD-4AE8-A4F5-634317542199}" presName="header" presStyleLbl="node1" presStyleIdx="3" presStyleCnt="4"/>
      <dgm:spPr/>
    </dgm:pt>
    <dgm:pt modelId="{115821A8-567C-4426-A5EB-C5F737ACA48F}" type="pres">
      <dgm:prSet presAssocID="{7D260A65-9B84-4360-84AD-A46F97E49ECE}" presName="parTrans" presStyleLbl="sibTrans2D1" presStyleIdx="9" presStyleCnt="12"/>
      <dgm:spPr/>
    </dgm:pt>
    <dgm:pt modelId="{D215865E-95B2-4F0C-B25D-5EC59E47C623}" type="pres">
      <dgm:prSet presAssocID="{8A7FC2E8-5023-4DF6-A2CF-450D948F530F}" presName="child" presStyleLbl="alignAccFollowNode1" presStyleIdx="9" presStyleCnt="12">
        <dgm:presLayoutVars>
          <dgm:chMax val="0"/>
          <dgm:bulletEnabled val="1"/>
        </dgm:presLayoutVars>
      </dgm:prSet>
      <dgm:spPr/>
    </dgm:pt>
    <dgm:pt modelId="{16ED7D9E-8814-4EC9-9971-F5D913CD6DAA}" type="pres">
      <dgm:prSet presAssocID="{4E47D3B3-4B59-4AE9-9A85-3C434437DED1}" presName="sibTrans" presStyleLbl="sibTrans2D1" presStyleIdx="10" presStyleCnt="12"/>
      <dgm:spPr/>
    </dgm:pt>
    <dgm:pt modelId="{0EFCD871-484A-4953-9EE2-857F1ABFB0D5}" type="pres">
      <dgm:prSet presAssocID="{348E83F0-EA86-4D20-91C2-A48903E43382}" presName="child" presStyleLbl="alignAccFollowNode1" presStyleIdx="10" presStyleCnt="12">
        <dgm:presLayoutVars>
          <dgm:chMax val="0"/>
          <dgm:bulletEnabled val="1"/>
        </dgm:presLayoutVars>
      </dgm:prSet>
      <dgm:spPr/>
    </dgm:pt>
    <dgm:pt modelId="{B6A11A51-EED3-4228-BCE0-54C5DAD2555A}" type="pres">
      <dgm:prSet presAssocID="{7FB7E436-3DE8-4900-9013-FC9FF6D6FCD1}" presName="sibTrans" presStyleLbl="sibTrans2D1" presStyleIdx="11" presStyleCnt="12"/>
      <dgm:spPr/>
    </dgm:pt>
    <dgm:pt modelId="{E9331517-962B-4E42-A628-6DC109AFF7C9}" type="pres">
      <dgm:prSet presAssocID="{48A3311A-C9DF-47A8-B6F0-C3C1C4472177}" presName="child" presStyleLbl="alignAccFollowNode1" presStyleIdx="11" presStyleCnt="12" custScaleY="148219">
        <dgm:presLayoutVars>
          <dgm:chMax val="0"/>
          <dgm:bulletEnabled val="1"/>
        </dgm:presLayoutVars>
      </dgm:prSet>
      <dgm:spPr/>
    </dgm:pt>
  </dgm:ptLst>
  <dgm:cxnLst>
    <dgm:cxn modelId="{E117000F-0326-4DA4-AFC5-2FAFF23CE22A}" type="presOf" srcId="{A6DEE60F-666D-4E4F-BFBE-9385C843FD47}" destId="{D9B6D1D1-C180-4FB7-933D-2F01B5F834EF}" srcOrd="0" destOrd="0" presId="urn:microsoft.com/office/officeart/2005/8/layout/lProcess1"/>
    <dgm:cxn modelId="{4B5C1911-46D4-4B70-A812-B4156D330178}" srcId="{FD86C13F-7CCD-4AE8-A4F5-634317542199}" destId="{8A7FC2E8-5023-4DF6-A2CF-450D948F530F}" srcOrd="0" destOrd="0" parTransId="{7D260A65-9B84-4360-84AD-A46F97E49ECE}" sibTransId="{4E47D3B3-4B59-4AE9-9A85-3C434437DED1}"/>
    <dgm:cxn modelId="{1742EA1E-0443-4F8E-858B-D0D4D3CF0384}" type="presOf" srcId="{8A7FC2E8-5023-4DF6-A2CF-450D948F530F}" destId="{D215865E-95B2-4F0C-B25D-5EC59E47C623}" srcOrd="0" destOrd="0" presId="urn:microsoft.com/office/officeart/2005/8/layout/lProcess1"/>
    <dgm:cxn modelId="{81D75723-EAE6-4FA7-A6A8-2AF7DEDBC3EF}" type="presOf" srcId="{4FD6460D-E3C2-4130-84ED-73F3DEC0F1BD}" destId="{26E6C6D4-1F48-4B6B-A97E-DAF737BE6B8D}" srcOrd="0" destOrd="0" presId="urn:microsoft.com/office/officeart/2005/8/layout/lProcess1"/>
    <dgm:cxn modelId="{91932A2E-C139-472D-AD4E-B4051B71D0E9}" srcId="{3D2DD052-8489-4C94-A5C8-71B648A86EC0}" destId="{D81B8BB1-2A15-4683-A9F0-6D8B42061FE5}" srcOrd="0" destOrd="0" parTransId="{CEB29238-B206-4022-84BA-F82DB6219402}" sibTransId="{4145A2C2-86B8-43BC-9799-6DEF23622F68}"/>
    <dgm:cxn modelId="{715FB034-7CB4-428B-A400-AE7A6AC2C66C}" srcId="{B3DEEF43-73FA-45F7-A0C3-C44717EF84A7}" destId="{4FD6460D-E3C2-4130-84ED-73F3DEC0F1BD}" srcOrd="2" destOrd="0" parTransId="{23712046-4C68-497E-9B72-1A5B4363B229}" sibTransId="{C97371DF-D5FB-4D1A-86CF-690899E701DD}"/>
    <dgm:cxn modelId="{036ECE38-A391-4815-93B6-365C0C01FBA9}" type="presOf" srcId="{429C70FF-EE64-4DC6-BB42-2FC595FF5EBA}" destId="{67A77968-364F-408A-8E36-18FE40231ECD}" srcOrd="0" destOrd="0" presId="urn:microsoft.com/office/officeart/2005/8/layout/lProcess1"/>
    <dgm:cxn modelId="{E0E4C63F-419F-47D4-BE2F-D4A34981EB92}" srcId="{FD86C13F-7CCD-4AE8-A4F5-634317542199}" destId="{48A3311A-C9DF-47A8-B6F0-C3C1C4472177}" srcOrd="2" destOrd="0" parTransId="{632BCF21-8042-4980-BABC-B585A1B81AF5}" sibTransId="{7D567AB6-58DB-47C7-9646-51CDEAA40B3E}"/>
    <dgm:cxn modelId="{75EFCF5C-0D89-4AF2-9583-1E35CFD505DF}" type="presOf" srcId="{FD86C13F-7CCD-4AE8-A4F5-634317542199}" destId="{FB4EBB08-80C2-4EFC-9FDA-A16414EB3AAA}" srcOrd="0" destOrd="0" presId="urn:microsoft.com/office/officeart/2005/8/layout/lProcess1"/>
    <dgm:cxn modelId="{1449465E-DB11-4F2A-BA8D-FDEA3292E293}" type="presOf" srcId="{D81B8BB1-2A15-4683-A9F0-6D8B42061FE5}" destId="{84BC75E7-A9E3-4935-BB00-1B6E6EB063DE}" srcOrd="0" destOrd="0" presId="urn:microsoft.com/office/officeart/2005/8/layout/lProcess1"/>
    <dgm:cxn modelId="{A4740544-3ACB-4009-86EC-921BC2617311}" srcId="{A6DEE60F-666D-4E4F-BFBE-9385C843FD47}" destId="{F6258528-E2AF-4FCC-9F97-4FB17F16857D}" srcOrd="0" destOrd="0" parTransId="{FD6F956A-E775-4691-AD5A-46C1C5E08463}" sibTransId="{B19F5FDC-469E-49D6-AC58-F30BD41C2AD1}"/>
    <dgm:cxn modelId="{69C4F167-8E5C-490E-9F6E-CE60BA03AC76}" srcId="{A6DEE60F-666D-4E4F-BFBE-9385C843FD47}" destId="{6FA9BD4A-C56E-450B-BAD4-2753F7661BA1}" srcOrd="1" destOrd="0" parTransId="{DE99BE17-F421-41BC-8926-3AB8D0B9F5B8}" sibTransId="{588C6EC7-CC34-4220-8678-BECD918C4C41}"/>
    <dgm:cxn modelId="{80636369-1C2F-4181-A82A-3D113E538177}" type="presOf" srcId="{588C6EC7-CC34-4220-8678-BECD918C4C41}" destId="{34A7FAFC-D6A0-49D6-A960-C37C9695C944}" srcOrd="0" destOrd="0" presId="urn:microsoft.com/office/officeart/2005/8/layout/lProcess1"/>
    <dgm:cxn modelId="{DA936969-8713-429C-BDF9-50F78DCB6596}" srcId="{4FD6460D-E3C2-4130-84ED-73F3DEC0F1BD}" destId="{A7AEE2DA-13F1-4B64-8A80-186CC65B1855}" srcOrd="2" destOrd="0" parTransId="{25BF1BB9-F5F2-486F-B272-4B51BC2CE887}" sibTransId="{1CDC0EE0-E923-46D1-8DFF-41C041202F5D}"/>
    <dgm:cxn modelId="{9C3C6270-3981-451A-A703-C99FAD585AE1}" type="presOf" srcId="{87BB7F20-B6E3-403E-8392-5ED54FFEE195}" destId="{F7006707-0F05-4615-98FB-2502A3694420}" srcOrd="0" destOrd="0" presId="urn:microsoft.com/office/officeart/2005/8/layout/lProcess1"/>
    <dgm:cxn modelId="{604ECD52-1E2E-4A38-BA8C-A5F267FB0F2B}" type="presOf" srcId="{7FB7E436-3DE8-4900-9013-FC9FF6D6FCD1}" destId="{B6A11A51-EED3-4228-BCE0-54C5DAD2555A}" srcOrd="0" destOrd="0" presId="urn:microsoft.com/office/officeart/2005/8/layout/lProcess1"/>
    <dgm:cxn modelId="{1A301C54-AFEA-450E-9FAE-AC1F74D872F2}" srcId="{4FD6460D-E3C2-4130-84ED-73F3DEC0F1BD}" destId="{429C70FF-EE64-4DC6-BB42-2FC595FF5EBA}" srcOrd="0" destOrd="0" parTransId="{2121A043-A708-4D34-8030-AAE950C86610}" sibTransId="{DEFE2838-67C6-4F49-AFF4-AA481BFDF78A}"/>
    <dgm:cxn modelId="{C61AE154-EBC9-4564-A39A-46F785C614A9}" type="presOf" srcId="{AE986496-222E-4AAD-AADA-208A7771CDEC}" destId="{7A9B443F-3B23-4FE1-88E8-9AB161395448}" srcOrd="0" destOrd="0" presId="urn:microsoft.com/office/officeart/2005/8/layout/lProcess1"/>
    <dgm:cxn modelId="{344C6A57-D959-4C36-8DBD-C12C53E84704}" type="presOf" srcId="{6FA9BD4A-C56E-450B-BAD4-2753F7661BA1}" destId="{8BC7B88D-845A-4256-822A-78CD7BF31B9E}" srcOrd="0" destOrd="0" presId="urn:microsoft.com/office/officeart/2005/8/layout/lProcess1"/>
    <dgm:cxn modelId="{D8419677-8E65-4770-B03F-566285E23111}" srcId="{A6DEE60F-666D-4E4F-BFBE-9385C843FD47}" destId="{B790D810-7926-4185-9BD6-6A651522B35B}" srcOrd="2" destOrd="0" parTransId="{76F94DF8-1EE6-43A1-BDDD-E1B1E201B882}" sibTransId="{D1F70C78-7922-44F7-9026-F299EE96DA09}"/>
    <dgm:cxn modelId="{2AC4C982-D4C4-4F80-AC22-B06ADC60ADC3}" type="presOf" srcId="{B790D810-7926-4185-9BD6-6A651522B35B}" destId="{6FAB00F6-9DE6-494B-9F9E-42E2673F2833}" srcOrd="0" destOrd="0" presId="urn:microsoft.com/office/officeart/2005/8/layout/lProcess1"/>
    <dgm:cxn modelId="{822F3A88-50E5-4788-8A52-EF088B5DAF60}" type="presOf" srcId="{4145A2C2-86B8-43BC-9799-6DEF23622F68}" destId="{6D3A6B5E-DA8D-4ACA-A874-4E832C171841}" srcOrd="0" destOrd="0" presId="urn:microsoft.com/office/officeart/2005/8/layout/lProcess1"/>
    <dgm:cxn modelId="{28097D8A-9B64-4D38-8828-06E410AD8B1F}" type="presOf" srcId="{1C8DAA41-1644-4199-AF90-4C04F61C1D6A}" destId="{2F3D887F-8F0A-487E-979C-501237C8B36D}" srcOrd="0" destOrd="0" presId="urn:microsoft.com/office/officeart/2005/8/layout/lProcess1"/>
    <dgm:cxn modelId="{5B09C28F-E492-4227-8634-25C5EE1755B0}" type="presOf" srcId="{4E47D3B3-4B59-4AE9-9A85-3C434437DED1}" destId="{16ED7D9E-8814-4EC9-9971-F5D913CD6DAA}" srcOrd="0" destOrd="0" presId="urn:microsoft.com/office/officeart/2005/8/layout/lProcess1"/>
    <dgm:cxn modelId="{ADB1FB9A-B252-45DB-B15F-E417063CC4C6}" srcId="{3D2DD052-8489-4C94-A5C8-71B648A86EC0}" destId="{87BB7F20-B6E3-403E-8392-5ED54FFEE195}" srcOrd="1" destOrd="0" parTransId="{62C9ED26-597D-4EE9-9A69-694D10FB81CA}" sibTransId="{7E213CAC-1596-400A-9F43-26724DE358D3}"/>
    <dgm:cxn modelId="{371909A8-B4B1-4EDD-A8B8-E15CD0AA9322}" type="presOf" srcId="{B3DEEF43-73FA-45F7-A0C3-C44717EF84A7}" destId="{DB0568D1-B4BF-4104-8101-671BEC9BB876}" srcOrd="0" destOrd="0" presId="urn:microsoft.com/office/officeart/2005/8/layout/lProcess1"/>
    <dgm:cxn modelId="{2B2599AE-C32D-4355-9F1B-5BD3B0005F67}" type="presOf" srcId="{CEB29238-B206-4022-84BA-F82DB6219402}" destId="{799F20A7-C5D5-4951-90DA-3CA5503BCE9B}" srcOrd="0" destOrd="0" presId="urn:microsoft.com/office/officeart/2005/8/layout/lProcess1"/>
    <dgm:cxn modelId="{06AF6AC3-1984-4B72-A45E-7329D82A928F}" srcId="{B3DEEF43-73FA-45F7-A0C3-C44717EF84A7}" destId="{3D2DD052-8489-4C94-A5C8-71B648A86EC0}" srcOrd="1" destOrd="0" parTransId="{5053C944-30F8-4217-9CF8-A207F823CD58}" sibTransId="{2BA923B4-4286-4438-90B2-89C20141F8A6}"/>
    <dgm:cxn modelId="{3ADF9FC3-9E48-4F6D-B499-477D738CD615}" type="presOf" srcId="{A7AEE2DA-13F1-4B64-8A80-186CC65B1855}" destId="{53C7343B-00DB-4CA9-8E1E-C09D56BAABDE}" srcOrd="0" destOrd="0" presId="urn:microsoft.com/office/officeart/2005/8/layout/lProcess1"/>
    <dgm:cxn modelId="{89FE02C5-A2AA-470E-AF89-0D3D497DBFB5}" srcId="{4FD6460D-E3C2-4130-84ED-73F3DEC0F1BD}" destId="{1C8DAA41-1644-4199-AF90-4C04F61C1D6A}" srcOrd="1" destOrd="0" parTransId="{7673F6E5-DB61-4D25-9016-BAA7B3EEB0A5}" sibTransId="{AE986496-222E-4AAD-AADA-208A7771CDEC}"/>
    <dgm:cxn modelId="{8F423AC5-0956-4383-8C26-A2B2A02E049B}" type="presOf" srcId="{7D260A65-9B84-4360-84AD-A46F97E49ECE}" destId="{115821A8-567C-4426-A5EB-C5F737ACA48F}" srcOrd="0" destOrd="0" presId="urn:microsoft.com/office/officeart/2005/8/layout/lProcess1"/>
    <dgm:cxn modelId="{CE173ECC-EE94-44AB-B151-FAA4A8B739F3}" type="presOf" srcId="{DEFE2838-67C6-4F49-AFF4-AA481BFDF78A}" destId="{890BCD92-75D9-4666-B8A7-D87CBFBB8DD3}" srcOrd="0" destOrd="0" presId="urn:microsoft.com/office/officeart/2005/8/layout/lProcess1"/>
    <dgm:cxn modelId="{2A48C3CE-8867-4782-8C69-98F500F5D249}" srcId="{B3DEEF43-73FA-45F7-A0C3-C44717EF84A7}" destId="{A6DEE60F-666D-4E4F-BFBE-9385C843FD47}" srcOrd="0" destOrd="0" parTransId="{14E6FBCE-FE61-4F5F-A917-B02764ED6069}" sibTransId="{BA628E65-7A71-4325-B1F0-39B9E0D1C78D}"/>
    <dgm:cxn modelId="{C0C380D2-4ACA-4C41-9452-1E4BB54B293F}" srcId="{FD86C13F-7CCD-4AE8-A4F5-634317542199}" destId="{348E83F0-EA86-4D20-91C2-A48903E43382}" srcOrd="1" destOrd="0" parTransId="{BD9C1DAF-0695-4C22-8D86-D35F318F6D5F}" sibTransId="{7FB7E436-3DE8-4900-9013-FC9FF6D6FCD1}"/>
    <dgm:cxn modelId="{B153E8D3-C334-4934-A98A-0A11A0490DDF}" type="presOf" srcId="{2121A043-A708-4D34-8030-AAE950C86610}" destId="{BDB0AC29-9CF8-4352-9874-A43BEB96CD93}" srcOrd="0" destOrd="0" presId="urn:microsoft.com/office/officeart/2005/8/layout/lProcess1"/>
    <dgm:cxn modelId="{ABEF78D8-70F6-4DE2-B646-B3C1B792BD84}" type="presOf" srcId="{FD6F956A-E775-4691-AD5A-46C1C5E08463}" destId="{7BA2EBED-25B0-450B-B73E-D9218513E945}" srcOrd="0" destOrd="0" presId="urn:microsoft.com/office/officeart/2005/8/layout/lProcess1"/>
    <dgm:cxn modelId="{150AF8DA-51AB-40D1-9104-61DB88A8B085}" type="presOf" srcId="{48A3311A-C9DF-47A8-B6F0-C3C1C4472177}" destId="{E9331517-962B-4E42-A628-6DC109AFF7C9}" srcOrd="0" destOrd="0" presId="urn:microsoft.com/office/officeart/2005/8/layout/lProcess1"/>
    <dgm:cxn modelId="{F8243FE2-BBE9-4080-9308-2A70C8D8DE01}" srcId="{B3DEEF43-73FA-45F7-A0C3-C44717EF84A7}" destId="{FD86C13F-7CCD-4AE8-A4F5-634317542199}" srcOrd="3" destOrd="0" parTransId="{DF5CE43A-ED80-4E15-A498-E8D0517F566B}" sibTransId="{56230188-A626-48F9-8539-127E3861407C}"/>
    <dgm:cxn modelId="{F9939DE3-9455-4C08-BF1E-FA67C0EE30F1}" srcId="{3D2DD052-8489-4C94-A5C8-71B648A86EC0}" destId="{EBB56461-1604-40C1-B843-D495E01E5469}" srcOrd="2" destOrd="0" parTransId="{5FE4DB1F-6B96-4BB1-9DAF-FA9930CF3712}" sibTransId="{6F7EC173-ABC9-4049-A467-F5CD14C325A4}"/>
    <dgm:cxn modelId="{F4F982E4-DB58-42C3-8D5A-D3B1EE6869A4}" type="presOf" srcId="{EBB56461-1604-40C1-B843-D495E01E5469}" destId="{99D6B5B9-4236-4783-BED5-77D045BB183D}" srcOrd="0" destOrd="0" presId="urn:microsoft.com/office/officeart/2005/8/layout/lProcess1"/>
    <dgm:cxn modelId="{309F8CE4-F3CD-484A-A310-220BF563043F}" type="presOf" srcId="{3D2DD052-8489-4C94-A5C8-71B648A86EC0}" destId="{3C7A6464-6438-4549-9497-599B8002BDF6}" srcOrd="0" destOrd="0" presId="urn:microsoft.com/office/officeart/2005/8/layout/lProcess1"/>
    <dgm:cxn modelId="{1C71BBE9-FECB-4473-9594-B1C0BD0D7A92}" type="presOf" srcId="{348E83F0-EA86-4D20-91C2-A48903E43382}" destId="{0EFCD871-484A-4953-9EE2-857F1ABFB0D5}" srcOrd="0" destOrd="0" presId="urn:microsoft.com/office/officeart/2005/8/layout/lProcess1"/>
    <dgm:cxn modelId="{D89048ED-7436-4A66-9319-3E3AEB6C1377}" type="presOf" srcId="{7E213CAC-1596-400A-9F43-26724DE358D3}" destId="{452C4F76-689E-40E9-AF42-EEF1F7C97409}" srcOrd="0" destOrd="0" presId="urn:microsoft.com/office/officeart/2005/8/layout/lProcess1"/>
    <dgm:cxn modelId="{E71024F2-9730-4F03-85D2-AC20EBA5F57D}" type="presOf" srcId="{B19F5FDC-469E-49D6-AC58-F30BD41C2AD1}" destId="{A594300A-5660-48C3-9C4E-41D512B7B11F}" srcOrd="0" destOrd="0" presId="urn:microsoft.com/office/officeart/2005/8/layout/lProcess1"/>
    <dgm:cxn modelId="{125902FE-3548-4B13-9DB3-B4918CCE4559}" type="presOf" srcId="{F6258528-E2AF-4FCC-9F97-4FB17F16857D}" destId="{B87DD72D-B4A7-407F-A869-C7671CC26A61}" srcOrd="0" destOrd="0" presId="urn:microsoft.com/office/officeart/2005/8/layout/lProcess1"/>
    <dgm:cxn modelId="{2843C64E-CF23-4C59-BF0D-B4F73BBBB76F}" type="presParOf" srcId="{DB0568D1-B4BF-4104-8101-671BEC9BB876}" destId="{6D14A828-C110-47B3-AC84-B50D8D30A192}" srcOrd="0" destOrd="0" presId="urn:microsoft.com/office/officeart/2005/8/layout/lProcess1"/>
    <dgm:cxn modelId="{23DEA9C9-32C4-467F-A258-3314D13563F2}" type="presParOf" srcId="{6D14A828-C110-47B3-AC84-B50D8D30A192}" destId="{D9B6D1D1-C180-4FB7-933D-2F01B5F834EF}" srcOrd="0" destOrd="0" presId="urn:microsoft.com/office/officeart/2005/8/layout/lProcess1"/>
    <dgm:cxn modelId="{93EA0DC1-5238-4172-8E86-FB8385A52E46}" type="presParOf" srcId="{6D14A828-C110-47B3-AC84-B50D8D30A192}" destId="{7BA2EBED-25B0-450B-B73E-D9218513E945}" srcOrd="1" destOrd="0" presId="urn:microsoft.com/office/officeart/2005/8/layout/lProcess1"/>
    <dgm:cxn modelId="{812B2181-718E-4588-A173-7480ECD7AA7E}" type="presParOf" srcId="{6D14A828-C110-47B3-AC84-B50D8D30A192}" destId="{B87DD72D-B4A7-407F-A869-C7671CC26A61}" srcOrd="2" destOrd="0" presId="urn:microsoft.com/office/officeart/2005/8/layout/lProcess1"/>
    <dgm:cxn modelId="{C8538526-128F-4FF0-A74F-7514C7956926}" type="presParOf" srcId="{6D14A828-C110-47B3-AC84-B50D8D30A192}" destId="{A594300A-5660-48C3-9C4E-41D512B7B11F}" srcOrd="3" destOrd="0" presId="urn:microsoft.com/office/officeart/2005/8/layout/lProcess1"/>
    <dgm:cxn modelId="{983B9B6D-DCD0-47F5-B95A-4241DB7F2E11}" type="presParOf" srcId="{6D14A828-C110-47B3-AC84-B50D8D30A192}" destId="{8BC7B88D-845A-4256-822A-78CD7BF31B9E}" srcOrd="4" destOrd="0" presId="urn:microsoft.com/office/officeart/2005/8/layout/lProcess1"/>
    <dgm:cxn modelId="{F5FB6501-8748-486C-9236-ED46D85B61CD}" type="presParOf" srcId="{6D14A828-C110-47B3-AC84-B50D8D30A192}" destId="{34A7FAFC-D6A0-49D6-A960-C37C9695C944}" srcOrd="5" destOrd="0" presId="urn:microsoft.com/office/officeart/2005/8/layout/lProcess1"/>
    <dgm:cxn modelId="{4E253EC7-D482-4D94-8405-F063A2650F54}" type="presParOf" srcId="{6D14A828-C110-47B3-AC84-B50D8D30A192}" destId="{6FAB00F6-9DE6-494B-9F9E-42E2673F2833}" srcOrd="6" destOrd="0" presId="urn:microsoft.com/office/officeart/2005/8/layout/lProcess1"/>
    <dgm:cxn modelId="{2ED5D4C8-1694-481D-9C70-8A522A2B99BC}" type="presParOf" srcId="{DB0568D1-B4BF-4104-8101-671BEC9BB876}" destId="{F2A2B39F-FE63-46DA-A4A1-EE5FBA1B1080}" srcOrd="1" destOrd="0" presId="urn:microsoft.com/office/officeart/2005/8/layout/lProcess1"/>
    <dgm:cxn modelId="{7509618E-9122-492B-B605-87CBEEEAE816}" type="presParOf" srcId="{DB0568D1-B4BF-4104-8101-671BEC9BB876}" destId="{31F30C55-852D-4491-9B00-C4DD4BD8ADC8}" srcOrd="2" destOrd="0" presId="urn:microsoft.com/office/officeart/2005/8/layout/lProcess1"/>
    <dgm:cxn modelId="{412E438F-8B7F-4441-AAD6-032EEE2E7C19}" type="presParOf" srcId="{31F30C55-852D-4491-9B00-C4DD4BD8ADC8}" destId="{3C7A6464-6438-4549-9497-599B8002BDF6}" srcOrd="0" destOrd="0" presId="urn:microsoft.com/office/officeart/2005/8/layout/lProcess1"/>
    <dgm:cxn modelId="{528F1254-28FA-48D4-858C-19083D106BD7}" type="presParOf" srcId="{31F30C55-852D-4491-9B00-C4DD4BD8ADC8}" destId="{799F20A7-C5D5-4951-90DA-3CA5503BCE9B}" srcOrd="1" destOrd="0" presId="urn:microsoft.com/office/officeart/2005/8/layout/lProcess1"/>
    <dgm:cxn modelId="{46338C01-1AC3-492F-96AC-934E363B4045}" type="presParOf" srcId="{31F30C55-852D-4491-9B00-C4DD4BD8ADC8}" destId="{84BC75E7-A9E3-4935-BB00-1B6E6EB063DE}" srcOrd="2" destOrd="0" presId="urn:microsoft.com/office/officeart/2005/8/layout/lProcess1"/>
    <dgm:cxn modelId="{5A79E9F4-1ECC-4954-9ACE-5EDF50F95DC9}" type="presParOf" srcId="{31F30C55-852D-4491-9B00-C4DD4BD8ADC8}" destId="{6D3A6B5E-DA8D-4ACA-A874-4E832C171841}" srcOrd="3" destOrd="0" presId="urn:microsoft.com/office/officeart/2005/8/layout/lProcess1"/>
    <dgm:cxn modelId="{860214F6-72C7-47A4-9ABE-6AA71A0AF285}" type="presParOf" srcId="{31F30C55-852D-4491-9B00-C4DD4BD8ADC8}" destId="{F7006707-0F05-4615-98FB-2502A3694420}" srcOrd="4" destOrd="0" presId="urn:microsoft.com/office/officeart/2005/8/layout/lProcess1"/>
    <dgm:cxn modelId="{35885215-D625-404D-B4C7-A762128E6647}" type="presParOf" srcId="{31F30C55-852D-4491-9B00-C4DD4BD8ADC8}" destId="{452C4F76-689E-40E9-AF42-EEF1F7C97409}" srcOrd="5" destOrd="0" presId="urn:microsoft.com/office/officeart/2005/8/layout/lProcess1"/>
    <dgm:cxn modelId="{B696E525-411F-48A3-B378-396C4D57221F}" type="presParOf" srcId="{31F30C55-852D-4491-9B00-C4DD4BD8ADC8}" destId="{99D6B5B9-4236-4783-BED5-77D045BB183D}" srcOrd="6" destOrd="0" presId="urn:microsoft.com/office/officeart/2005/8/layout/lProcess1"/>
    <dgm:cxn modelId="{A54B733A-D189-4079-B3D4-DF02E103B3EC}" type="presParOf" srcId="{DB0568D1-B4BF-4104-8101-671BEC9BB876}" destId="{D6B222B0-7AC0-4AB6-B7D4-71408F63911B}" srcOrd="3" destOrd="0" presId="urn:microsoft.com/office/officeart/2005/8/layout/lProcess1"/>
    <dgm:cxn modelId="{1C54C4F5-09D0-4139-8596-A04A7CFC3F23}" type="presParOf" srcId="{DB0568D1-B4BF-4104-8101-671BEC9BB876}" destId="{4FA02C5A-12A4-40A3-AACB-EE54011A8442}" srcOrd="4" destOrd="0" presId="urn:microsoft.com/office/officeart/2005/8/layout/lProcess1"/>
    <dgm:cxn modelId="{28A122D9-D734-4088-8CCC-1072BA95895F}" type="presParOf" srcId="{4FA02C5A-12A4-40A3-AACB-EE54011A8442}" destId="{26E6C6D4-1F48-4B6B-A97E-DAF737BE6B8D}" srcOrd="0" destOrd="0" presId="urn:microsoft.com/office/officeart/2005/8/layout/lProcess1"/>
    <dgm:cxn modelId="{1F752BA8-64EF-4ECF-BC7B-940EB38DC4EB}" type="presParOf" srcId="{4FA02C5A-12A4-40A3-AACB-EE54011A8442}" destId="{BDB0AC29-9CF8-4352-9874-A43BEB96CD93}" srcOrd="1" destOrd="0" presId="urn:microsoft.com/office/officeart/2005/8/layout/lProcess1"/>
    <dgm:cxn modelId="{430CD788-AE5D-411C-87E0-11F53EEE2B3D}" type="presParOf" srcId="{4FA02C5A-12A4-40A3-AACB-EE54011A8442}" destId="{67A77968-364F-408A-8E36-18FE40231ECD}" srcOrd="2" destOrd="0" presId="urn:microsoft.com/office/officeart/2005/8/layout/lProcess1"/>
    <dgm:cxn modelId="{EA80FCCB-E67D-4B0F-A36F-BB284643FD14}" type="presParOf" srcId="{4FA02C5A-12A4-40A3-AACB-EE54011A8442}" destId="{890BCD92-75D9-4666-B8A7-D87CBFBB8DD3}" srcOrd="3" destOrd="0" presId="urn:microsoft.com/office/officeart/2005/8/layout/lProcess1"/>
    <dgm:cxn modelId="{9AC8AB9F-AFA4-40ED-BF1D-FB2EF317C242}" type="presParOf" srcId="{4FA02C5A-12A4-40A3-AACB-EE54011A8442}" destId="{2F3D887F-8F0A-487E-979C-501237C8B36D}" srcOrd="4" destOrd="0" presId="urn:microsoft.com/office/officeart/2005/8/layout/lProcess1"/>
    <dgm:cxn modelId="{D76A8943-F94B-4BCD-9A0D-A7E9946E25E3}" type="presParOf" srcId="{4FA02C5A-12A4-40A3-AACB-EE54011A8442}" destId="{7A9B443F-3B23-4FE1-88E8-9AB161395448}" srcOrd="5" destOrd="0" presId="urn:microsoft.com/office/officeart/2005/8/layout/lProcess1"/>
    <dgm:cxn modelId="{E89730FE-8132-4BC8-9818-75C29B22F7AB}" type="presParOf" srcId="{4FA02C5A-12A4-40A3-AACB-EE54011A8442}" destId="{53C7343B-00DB-4CA9-8E1E-C09D56BAABDE}" srcOrd="6" destOrd="0" presId="urn:microsoft.com/office/officeart/2005/8/layout/lProcess1"/>
    <dgm:cxn modelId="{526F85BA-72E8-43F4-90A5-1E713F864985}" type="presParOf" srcId="{DB0568D1-B4BF-4104-8101-671BEC9BB876}" destId="{68CF8F01-E794-4EF2-82ED-12B42D8AA07E}" srcOrd="5" destOrd="0" presId="urn:microsoft.com/office/officeart/2005/8/layout/lProcess1"/>
    <dgm:cxn modelId="{50EC751C-3EF3-4EE9-9A99-813A3429EBDB}" type="presParOf" srcId="{DB0568D1-B4BF-4104-8101-671BEC9BB876}" destId="{7B678471-56FF-4289-AB34-B93FBEEDB51F}" srcOrd="6" destOrd="0" presId="urn:microsoft.com/office/officeart/2005/8/layout/lProcess1"/>
    <dgm:cxn modelId="{D3DEC1E6-DCB6-422E-9440-C3150576DB4D}" type="presParOf" srcId="{7B678471-56FF-4289-AB34-B93FBEEDB51F}" destId="{FB4EBB08-80C2-4EFC-9FDA-A16414EB3AAA}" srcOrd="0" destOrd="0" presId="urn:microsoft.com/office/officeart/2005/8/layout/lProcess1"/>
    <dgm:cxn modelId="{A64D3184-FE9B-4E14-9160-876BBEF539CB}" type="presParOf" srcId="{7B678471-56FF-4289-AB34-B93FBEEDB51F}" destId="{115821A8-567C-4426-A5EB-C5F737ACA48F}" srcOrd="1" destOrd="0" presId="urn:microsoft.com/office/officeart/2005/8/layout/lProcess1"/>
    <dgm:cxn modelId="{2615EEC4-32CD-4023-969B-0F0EC59F937C}" type="presParOf" srcId="{7B678471-56FF-4289-AB34-B93FBEEDB51F}" destId="{D215865E-95B2-4F0C-B25D-5EC59E47C623}" srcOrd="2" destOrd="0" presId="urn:microsoft.com/office/officeart/2005/8/layout/lProcess1"/>
    <dgm:cxn modelId="{A37E5F51-8A31-480A-B0D9-119C529F94BB}" type="presParOf" srcId="{7B678471-56FF-4289-AB34-B93FBEEDB51F}" destId="{16ED7D9E-8814-4EC9-9971-F5D913CD6DAA}" srcOrd="3" destOrd="0" presId="urn:microsoft.com/office/officeart/2005/8/layout/lProcess1"/>
    <dgm:cxn modelId="{24827E30-F280-4E06-B283-DB8E16E35A40}" type="presParOf" srcId="{7B678471-56FF-4289-AB34-B93FBEEDB51F}" destId="{0EFCD871-484A-4953-9EE2-857F1ABFB0D5}" srcOrd="4" destOrd="0" presId="urn:microsoft.com/office/officeart/2005/8/layout/lProcess1"/>
    <dgm:cxn modelId="{24E4257D-702E-452A-B586-81C306727E0C}" type="presParOf" srcId="{7B678471-56FF-4289-AB34-B93FBEEDB51F}" destId="{B6A11A51-EED3-4228-BCE0-54C5DAD2555A}" srcOrd="5" destOrd="0" presId="urn:microsoft.com/office/officeart/2005/8/layout/lProcess1"/>
    <dgm:cxn modelId="{EE64002B-BF51-4C8A-95FB-0BE4CAF307D2}" type="presParOf" srcId="{7B678471-56FF-4289-AB34-B93FBEEDB51F}" destId="{E9331517-962B-4E42-A628-6DC109AFF7C9}" srcOrd="6" destOrd="0" presId="urn:microsoft.com/office/officeart/2005/8/layout/l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10AE29-D45C-4135-9272-51CC0BEF4B0B}"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fr-CA"/>
        </a:p>
      </dgm:t>
    </dgm:pt>
    <dgm:pt modelId="{86625635-E617-463A-B3B2-8E77E33B0B6C}">
      <dgm:prSet phldrT="[Texte]" custT="1"/>
      <dgm:spPr/>
      <dgm:t>
        <a:bodyPr/>
        <a:lstStyle/>
        <a:p>
          <a:r>
            <a:rPr lang="fr-CA" sz="1400" b="1" dirty="0">
              <a:solidFill>
                <a:schemeClr val="tx1"/>
              </a:solidFill>
              <a:latin typeface="Comic Sans MS" panose="030F0702030302020204" pitchFamily="66" charset="0"/>
            </a:rPr>
            <a:t>L’élève</a:t>
          </a:r>
        </a:p>
      </dgm:t>
    </dgm:pt>
    <dgm:pt modelId="{A83D9BF2-2AF0-4CFC-84D6-901CBE21E940}" type="parTrans" cxnId="{74FF34AC-E0BF-40C6-A7B7-C093FB5CBA78}">
      <dgm:prSet/>
      <dgm:spPr/>
      <dgm:t>
        <a:bodyPr/>
        <a:lstStyle/>
        <a:p>
          <a:endParaRPr lang="fr-CA"/>
        </a:p>
      </dgm:t>
    </dgm:pt>
    <dgm:pt modelId="{B5B34DD6-AC88-48E8-A717-5D5A1CD9A60B}" type="sibTrans" cxnId="{74FF34AC-E0BF-40C6-A7B7-C093FB5CBA78}">
      <dgm:prSet/>
      <dgm:spPr/>
      <dgm:t>
        <a:bodyPr/>
        <a:lstStyle/>
        <a:p>
          <a:endParaRPr lang="fr-CA"/>
        </a:p>
      </dgm:t>
    </dgm:pt>
    <dgm:pt modelId="{32205D74-D9ED-4440-A6DB-4B47E058F06B}">
      <dgm:prSet phldrT="[Texte]" custT="1"/>
      <dgm:spPr/>
      <dgm:t>
        <a:bodyPr/>
        <a:lstStyle/>
        <a:p>
          <a:r>
            <a:rPr lang="fr-CA" sz="1400" dirty="0">
              <a:latin typeface="Comic Sans MS" panose="030F0702030302020204" pitchFamily="66" charset="0"/>
            </a:rPr>
            <a:t>Cibler les comportements problématiques et observer l’élément déclencheur de ce comportement afin d’être dans la prévention.</a:t>
          </a:r>
        </a:p>
      </dgm:t>
    </dgm:pt>
    <dgm:pt modelId="{A114AC72-38AF-4BD5-822E-E1B08F33E7D2}" type="parTrans" cxnId="{612D8B2D-8830-4627-B8DD-DB13A1947241}">
      <dgm:prSet/>
      <dgm:spPr/>
      <dgm:t>
        <a:bodyPr/>
        <a:lstStyle/>
        <a:p>
          <a:endParaRPr lang="fr-CA"/>
        </a:p>
      </dgm:t>
    </dgm:pt>
    <dgm:pt modelId="{47A80B3A-EB78-4139-BCEC-82222C7253C6}" type="sibTrans" cxnId="{612D8B2D-8830-4627-B8DD-DB13A1947241}">
      <dgm:prSet/>
      <dgm:spPr/>
      <dgm:t>
        <a:bodyPr/>
        <a:lstStyle/>
        <a:p>
          <a:endParaRPr lang="fr-CA"/>
        </a:p>
      </dgm:t>
    </dgm:pt>
    <dgm:pt modelId="{DA26D8D9-BA4C-4A36-914D-5A5A6528EFCB}">
      <dgm:prSet phldrT="[Texte]" custT="1"/>
      <dgm:spPr/>
      <dgm:t>
        <a:bodyPr/>
        <a:lstStyle/>
        <a:p>
          <a:r>
            <a:rPr lang="fr-CA" sz="1400" b="1" dirty="0">
              <a:solidFill>
                <a:schemeClr val="tx1"/>
              </a:solidFill>
              <a:latin typeface="Comic Sans MS" panose="030F0702030302020204" pitchFamily="66" charset="0"/>
            </a:rPr>
            <a:t>Le groupe</a:t>
          </a:r>
        </a:p>
      </dgm:t>
    </dgm:pt>
    <dgm:pt modelId="{8DA8F0DB-2899-472E-A707-1DE943D0E1F3}" type="parTrans" cxnId="{8F8E510D-6189-4BD1-8647-8EED8C8628D0}">
      <dgm:prSet/>
      <dgm:spPr/>
      <dgm:t>
        <a:bodyPr/>
        <a:lstStyle/>
        <a:p>
          <a:endParaRPr lang="fr-CA"/>
        </a:p>
      </dgm:t>
    </dgm:pt>
    <dgm:pt modelId="{BAC23CC7-471E-458F-80A5-1DA59D4F0C44}" type="sibTrans" cxnId="{8F8E510D-6189-4BD1-8647-8EED8C8628D0}">
      <dgm:prSet/>
      <dgm:spPr/>
      <dgm:t>
        <a:bodyPr/>
        <a:lstStyle/>
        <a:p>
          <a:endParaRPr lang="fr-CA"/>
        </a:p>
      </dgm:t>
    </dgm:pt>
    <dgm:pt modelId="{322CF95E-4B59-4E2A-A34A-F20CE7AA0CB1}">
      <dgm:prSet phldrT="[Texte]" custT="1"/>
      <dgm:spPr/>
      <dgm:t>
        <a:bodyPr/>
        <a:lstStyle/>
        <a:p>
          <a:r>
            <a:rPr lang="fr-CA" sz="1400" b="1" dirty="0">
              <a:solidFill>
                <a:schemeClr val="tx1"/>
              </a:solidFill>
              <a:latin typeface="Comic Sans MS" panose="030F0702030302020204" pitchFamily="66" charset="0"/>
            </a:rPr>
            <a:t>L’éducateur.trice (autoévaluation)</a:t>
          </a:r>
        </a:p>
      </dgm:t>
    </dgm:pt>
    <dgm:pt modelId="{6BF52CF0-5A27-4198-83A5-A6594B00198D}" type="parTrans" cxnId="{FFCA3293-39B8-4EDA-958A-6E44DDE0294C}">
      <dgm:prSet/>
      <dgm:spPr/>
      <dgm:t>
        <a:bodyPr/>
        <a:lstStyle/>
        <a:p>
          <a:endParaRPr lang="fr-CA"/>
        </a:p>
      </dgm:t>
    </dgm:pt>
    <dgm:pt modelId="{789A40A6-071C-4C21-B53A-43210C992C6F}" type="sibTrans" cxnId="{FFCA3293-39B8-4EDA-958A-6E44DDE0294C}">
      <dgm:prSet/>
      <dgm:spPr/>
      <dgm:t>
        <a:bodyPr/>
        <a:lstStyle/>
        <a:p>
          <a:endParaRPr lang="fr-CA"/>
        </a:p>
      </dgm:t>
    </dgm:pt>
    <dgm:pt modelId="{51E1C267-5DBF-4678-83E9-18BF69B6F3A6}">
      <dgm:prSet phldrT="[Texte]" custT="1"/>
      <dgm:spPr/>
      <dgm:t>
        <a:bodyPr/>
        <a:lstStyle/>
        <a:p>
          <a:r>
            <a:rPr lang="fr-CA" sz="1400" dirty="0">
              <a:latin typeface="Comic Sans MS" panose="030F0702030302020204" pitchFamily="66" charset="0"/>
            </a:rPr>
            <a:t>Se remettre en question lorsque quelque chose ne s’est pas passé de la manière que j’aurais voulu. Par exemple: Est-ce que j’ai nommé mes attentes aux élèves avant l’activité? Est-ce que mes règles étaient simples? Etc.</a:t>
          </a:r>
        </a:p>
      </dgm:t>
    </dgm:pt>
    <dgm:pt modelId="{AC7DB7E3-4A3F-46DC-88D7-9B214C9C4B43}" type="parTrans" cxnId="{56309FDA-0B8B-432C-823C-8F35B09A9E4D}">
      <dgm:prSet/>
      <dgm:spPr/>
      <dgm:t>
        <a:bodyPr/>
        <a:lstStyle/>
        <a:p>
          <a:endParaRPr lang="fr-CA"/>
        </a:p>
      </dgm:t>
    </dgm:pt>
    <dgm:pt modelId="{A003A57D-1AB9-478D-8774-4194F7697122}" type="sibTrans" cxnId="{56309FDA-0B8B-432C-823C-8F35B09A9E4D}">
      <dgm:prSet/>
      <dgm:spPr/>
      <dgm:t>
        <a:bodyPr/>
        <a:lstStyle/>
        <a:p>
          <a:endParaRPr lang="fr-CA"/>
        </a:p>
      </dgm:t>
    </dgm:pt>
    <dgm:pt modelId="{04BA3CBC-155A-4E44-A573-212E8644C05B}">
      <dgm:prSet phldrT="[Texte]" custT="1"/>
      <dgm:spPr/>
      <dgm:t>
        <a:bodyPr/>
        <a:lstStyle/>
        <a:p>
          <a:r>
            <a:rPr lang="fr-CA" sz="1400" dirty="0">
              <a:latin typeface="Comic Sans MS" panose="030F0702030302020204" pitchFamily="66" charset="0"/>
            </a:rPr>
            <a:t>Cibler les moments où l’élève à davantage tendance à se désorganiser ou lorsque son comportement change. Est-ce que cela arrive toujours lorsqu’il fait des jeux de ballons par exemple.</a:t>
          </a:r>
        </a:p>
      </dgm:t>
    </dgm:pt>
    <dgm:pt modelId="{06A7EC24-5A4E-496F-BA8A-6240EC0251BF}" type="parTrans" cxnId="{37B2CC67-C508-4572-9BD8-D30B278BDDE7}">
      <dgm:prSet/>
      <dgm:spPr/>
    </dgm:pt>
    <dgm:pt modelId="{A4242B37-C0B4-43A8-8502-A82AFF63B31C}" type="sibTrans" cxnId="{37B2CC67-C508-4572-9BD8-D30B278BDDE7}">
      <dgm:prSet/>
      <dgm:spPr/>
    </dgm:pt>
    <dgm:pt modelId="{B98B28CE-A29A-48E9-B40F-89D1B3DE6FB5}">
      <dgm:prSet phldrT="[Texte]" custT="1"/>
      <dgm:spPr/>
      <dgm:t>
        <a:bodyPr/>
        <a:lstStyle/>
        <a:p>
          <a:r>
            <a:rPr lang="fr-CA" sz="1400" dirty="0">
              <a:latin typeface="Comic Sans MS" panose="030F0702030302020204" pitchFamily="66" charset="0"/>
            </a:rPr>
            <a:t>Observer l’attitude général du groupe.</a:t>
          </a:r>
          <a:endParaRPr lang="fr-CA" sz="1800" dirty="0">
            <a:latin typeface="Comic Sans MS" panose="030F0702030302020204" pitchFamily="66" charset="0"/>
          </a:endParaRPr>
        </a:p>
      </dgm:t>
    </dgm:pt>
    <dgm:pt modelId="{556DA6FB-A4F5-4DC3-ADC0-C57657461A99}" type="sibTrans" cxnId="{A93810BF-458A-415C-B7A3-3A976AB4DC62}">
      <dgm:prSet/>
      <dgm:spPr/>
      <dgm:t>
        <a:bodyPr/>
        <a:lstStyle/>
        <a:p>
          <a:endParaRPr lang="fr-CA"/>
        </a:p>
      </dgm:t>
    </dgm:pt>
    <dgm:pt modelId="{027D458E-0DBC-431A-B0B5-0173F06379B4}" type="parTrans" cxnId="{A93810BF-458A-415C-B7A3-3A976AB4DC62}">
      <dgm:prSet/>
      <dgm:spPr/>
      <dgm:t>
        <a:bodyPr/>
        <a:lstStyle/>
        <a:p>
          <a:endParaRPr lang="fr-CA"/>
        </a:p>
      </dgm:t>
    </dgm:pt>
    <dgm:pt modelId="{13C421D4-9603-49ED-8E4A-8185E5711324}">
      <dgm:prSet phldrT="[Texte]" custT="1"/>
      <dgm:spPr/>
      <dgm:t>
        <a:bodyPr/>
        <a:lstStyle/>
        <a:p>
          <a:r>
            <a:rPr lang="fr-CA" sz="1400" dirty="0">
              <a:latin typeface="Comic Sans MS" panose="030F0702030302020204" pitchFamily="66" charset="0"/>
            </a:rPr>
            <a:t>Observer comment se déroule une activité.</a:t>
          </a:r>
        </a:p>
      </dgm:t>
    </dgm:pt>
    <dgm:pt modelId="{7C9EAA82-E064-4F73-9B57-A906E62D88A3}" type="parTrans" cxnId="{5EFB727E-0685-4F33-9EF8-0B7EA3BDCB8F}">
      <dgm:prSet/>
      <dgm:spPr/>
    </dgm:pt>
    <dgm:pt modelId="{2E513F17-7AAC-4F82-A2E1-5A242F3FF643}" type="sibTrans" cxnId="{5EFB727E-0685-4F33-9EF8-0B7EA3BDCB8F}">
      <dgm:prSet/>
      <dgm:spPr/>
    </dgm:pt>
    <dgm:pt modelId="{4AFC1BB1-19F0-44E0-8F1F-73731FFE4DD9}">
      <dgm:prSet phldrT="[Texte]" custT="1"/>
      <dgm:spPr/>
      <dgm:t>
        <a:bodyPr/>
        <a:lstStyle/>
        <a:p>
          <a:r>
            <a:rPr lang="fr-CA" sz="1400" dirty="0">
              <a:latin typeface="Comic Sans MS" panose="030F0702030302020204" pitchFamily="66" charset="0"/>
            </a:rPr>
            <a:t>Observer les interactions entre les élèves.</a:t>
          </a:r>
        </a:p>
      </dgm:t>
    </dgm:pt>
    <dgm:pt modelId="{D00AB498-237D-4768-BF51-B2FE296252D5}" type="parTrans" cxnId="{ECD452DC-2475-42F4-93E9-6CE6E459F51A}">
      <dgm:prSet/>
      <dgm:spPr/>
    </dgm:pt>
    <dgm:pt modelId="{08355292-BFF4-4ECD-94AB-DB5F91F338EA}" type="sibTrans" cxnId="{ECD452DC-2475-42F4-93E9-6CE6E459F51A}">
      <dgm:prSet/>
      <dgm:spPr/>
    </dgm:pt>
    <dgm:pt modelId="{B2951629-55DC-458A-9AED-2558523D23EE}">
      <dgm:prSet phldrT="[Texte]" custT="1"/>
      <dgm:spPr/>
      <dgm:t>
        <a:bodyPr/>
        <a:lstStyle/>
        <a:p>
          <a:r>
            <a:rPr lang="fr-CA" sz="1400" dirty="0">
              <a:latin typeface="Comic Sans MS" panose="030F0702030302020204" pitchFamily="66" charset="0"/>
            </a:rPr>
            <a:t>Observer les moments de transitions. </a:t>
          </a:r>
        </a:p>
      </dgm:t>
    </dgm:pt>
    <dgm:pt modelId="{7C38CDC0-A8A4-49BE-8C4F-353D67EC1919}" type="parTrans" cxnId="{A15555FB-15B8-45C3-BBD1-108A2C992539}">
      <dgm:prSet/>
      <dgm:spPr/>
    </dgm:pt>
    <dgm:pt modelId="{C4627B3B-B5D3-493A-814B-027D36296B2D}" type="sibTrans" cxnId="{A15555FB-15B8-45C3-BBD1-108A2C992539}">
      <dgm:prSet/>
      <dgm:spPr/>
    </dgm:pt>
    <dgm:pt modelId="{2453582D-916C-44C1-BE90-2D0225AEC457}">
      <dgm:prSet phldrT="[Texte]" custT="1"/>
      <dgm:spPr/>
      <dgm:t>
        <a:bodyPr/>
        <a:lstStyle/>
        <a:p>
          <a:r>
            <a:rPr lang="fr-CA" sz="1400" dirty="0">
              <a:latin typeface="Comic Sans MS" panose="030F0702030302020204" pitchFamily="66" charset="0"/>
            </a:rPr>
            <a:t>Après une activité ou un moment avec mon groupe, s’auto évaluer pour être en constante amélioration. </a:t>
          </a:r>
        </a:p>
      </dgm:t>
    </dgm:pt>
    <dgm:pt modelId="{71629D41-D09E-494B-A0F1-B2673001F78F}" type="parTrans" cxnId="{B2E07B29-D1B5-4561-A731-D9AC087DD3C4}">
      <dgm:prSet/>
      <dgm:spPr/>
    </dgm:pt>
    <dgm:pt modelId="{1C4FC40B-7084-4E68-B4D0-64AA291716C7}" type="sibTrans" cxnId="{B2E07B29-D1B5-4561-A731-D9AC087DD3C4}">
      <dgm:prSet/>
      <dgm:spPr/>
    </dgm:pt>
    <dgm:pt modelId="{9C647971-66F5-47D0-B780-63B751A4C052}" type="pres">
      <dgm:prSet presAssocID="{2E10AE29-D45C-4135-9272-51CC0BEF4B0B}" presName="Name0" presStyleCnt="0">
        <dgm:presLayoutVars>
          <dgm:dir/>
          <dgm:animLvl val="lvl"/>
          <dgm:resizeHandles val="exact"/>
        </dgm:presLayoutVars>
      </dgm:prSet>
      <dgm:spPr/>
    </dgm:pt>
    <dgm:pt modelId="{5E6357B5-D857-4566-AF0E-134B9F6C5B24}" type="pres">
      <dgm:prSet presAssocID="{86625635-E617-463A-B3B2-8E77E33B0B6C}" presName="composite" presStyleCnt="0"/>
      <dgm:spPr/>
    </dgm:pt>
    <dgm:pt modelId="{75EB8BC6-EBB3-42EE-BD6C-0C856FB2ACB1}" type="pres">
      <dgm:prSet presAssocID="{86625635-E617-463A-B3B2-8E77E33B0B6C}" presName="parTx" presStyleLbl="alignNode1" presStyleIdx="0" presStyleCnt="3" custScaleY="100000">
        <dgm:presLayoutVars>
          <dgm:chMax val="0"/>
          <dgm:chPref val="0"/>
          <dgm:bulletEnabled val="1"/>
        </dgm:presLayoutVars>
      </dgm:prSet>
      <dgm:spPr/>
    </dgm:pt>
    <dgm:pt modelId="{8D2A42CB-BAE7-4394-BF6E-1E201DF8D181}" type="pres">
      <dgm:prSet presAssocID="{86625635-E617-463A-B3B2-8E77E33B0B6C}" presName="desTx" presStyleLbl="alignAccFollowNode1" presStyleIdx="0" presStyleCnt="3">
        <dgm:presLayoutVars>
          <dgm:bulletEnabled val="1"/>
        </dgm:presLayoutVars>
      </dgm:prSet>
      <dgm:spPr/>
    </dgm:pt>
    <dgm:pt modelId="{7CB828FB-ED99-42B7-9D8C-3B69C0FF4B8D}" type="pres">
      <dgm:prSet presAssocID="{B5B34DD6-AC88-48E8-A717-5D5A1CD9A60B}" presName="space" presStyleCnt="0"/>
      <dgm:spPr/>
    </dgm:pt>
    <dgm:pt modelId="{27C39295-6FC2-40C3-9B4E-66E035DE77F8}" type="pres">
      <dgm:prSet presAssocID="{DA26D8D9-BA4C-4A36-914D-5A5A6528EFCB}" presName="composite" presStyleCnt="0"/>
      <dgm:spPr/>
    </dgm:pt>
    <dgm:pt modelId="{0453B3E7-D0A8-4BA5-8850-552AC30D76B0}" type="pres">
      <dgm:prSet presAssocID="{DA26D8D9-BA4C-4A36-914D-5A5A6528EFCB}" presName="parTx" presStyleLbl="alignNode1" presStyleIdx="1" presStyleCnt="3">
        <dgm:presLayoutVars>
          <dgm:chMax val="0"/>
          <dgm:chPref val="0"/>
          <dgm:bulletEnabled val="1"/>
        </dgm:presLayoutVars>
      </dgm:prSet>
      <dgm:spPr/>
    </dgm:pt>
    <dgm:pt modelId="{CD4413AB-A354-421E-B64C-41F2C8C02DA4}" type="pres">
      <dgm:prSet presAssocID="{DA26D8D9-BA4C-4A36-914D-5A5A6528EFCB}" presName="desTx" presStyleLbl="alignAccFollowNode1" presStyleIdx="1" presStyleCnt="3">
        <dgm:presLayoutVars>
          <dgm:bulletEnabled val="1"/>
        </dgm:presLayoutVars>
      </dgm:prSet>
      <dgm:spPr/>
    </dgm:pt>
    <dgm:pt modelId="{6A2A47CF-6471-4AC0-BAC9-538B6ED1A49A}" type="pres">
      <dgm:prSet presAssocID="{BAC23CC7-471E-458F-80A5-1DA59D4F0C44}" presName="space" presStyleCnt="0"/>
      <dgm:spPr/>
    </dgm:pt>
    <dgm:pt modelId="{653A1565-7CB1-4C56-B03C-FD5F7FFEF17C}" type="pres">
      <dgm:prSet presAssocID="{322CF95E-4B59-4E2A-A34A-F20CE7AA0CB1}" presName="composite" presStyleCnt="0"/>
      <dgm:spPr/>
    </dgm:pt>
    <dgm:pt modelId="{F652C1DA-C9F3-4D82-9FFE-59E456D6F60B}" type="pres">
      <dgm:prSet presAssocID="{322CF95E-4B59-4E2A-A34A-F20CE7AA0CB1}" presName="parTx" presStyleLbl="alignNode1" presStyleIdx="2" presStyleCnt="3">
        <dgm:presLayoutVars>
          <dgm:chMax val="0"/>
          <dgm:chPref val="0"/>
          <dgm:bulletEnabled val="1"/>
        </dgm:presLayoutVars>
      </dgm:prSet>
      <dgm:spPr/>
    </dgm:pt>
    <dgm:pt modelId="{4F086ED8-A468-41AC-A86B-2B2928D48CA2}" type="pres">
      <dgm:prSet presAssocID="{322CF95E-4B59-4E2A-A34A-F20CE7AA0CB1}" presName="desTx" presStyleLbl="alignAccFollowNode1" presStyleIdx="2" presStyleCnt="3">
        <dgm:presLayoutVars>
          <dgm:bulletEnabled val="1"/>
        </dgm:presLayoutVars>
      </dgm:prSet>
      <dgm:spPr/>
    </dgm:pt>
  </dgm:ptLst>
  <dgm:cxnLst>
    <dgm:cxn modelId="{0DA3FF02-C000-4DFA-9261-860D64259D59}" type="presOf" srcId="{13C421D4-9603-49ED-8E4A-8185E5711324}" destId="{CD4413AB-A354-421E-B64C-41F2C8C02DA4}" srcOrd="0" destOrd="1" presId="urn:microsoft.com/office/officeart/2005/8/layout/hList1"/>
    <dgm:cxn modelId="{8F8E510D-6189-4BD1-8647-8EED8C8628D0}" srcId="{2E10AE29-D45C-4135-9272-51CC0BEF4B0B}" destId="{DA26D8D9-BA4C-4A36-914D-5A5A6528EFCB}" srcOrd="1" destOrd="0" parTransId="{8DA8F0DB-2899-472E-A707-1DE943D0E1F3}" sibTransId="{BAC23CC7-471E-458F-80A5-1DA59D4F0C44}"/>
    <dgm:cxn modelId="{D74A5617-3D34-4A22-B0F7-BC00A8DF5110}" type="presOf" srcId="{4AFC1BB1-19F0-44E0-8F1F-73731FFE4DD9}" destId="{CD4413AB-A354-421E-B64C-41F2C8C02DA4}" srcOrd="0" destOrd="2" presId="urn:microsoft.com/office/officeart/2005/8/layout/hList1"/>
    <dgm:cxn modelId="{B2E07B29-D1B5-4561-A731-D9AC087DD3C4}" srcId="{322CF95E-4B59-4E2A-A34A-F20CE7AA0CB1}" destId="{2453582D-916C-44C1-BE90-2D0225AEC457}" srcOrd="1" destOrd="0" parTransId="{71629D41-D09E-494B-A0F1-B2673001F78F}" sibTransId="{1C4FC40B-7084-4E68-B4D0-64AA291716C7}"/>
    <dgm:cxn modelId="{612D8B2D-8830-4627-B8DD-DB13A1947241}" srcId="{86625635-E617-463A-B3B2-8E77E33B0B6C}" destId="{32205D74-D9ED-4440-A6DB-4B47E058F06B}" srcOrd="0" destOrd="0" parTransId="{A114AC72-38AF-4BD5-822E-E1B08F33E7D2}" sibTransId="{47A80B3A-EB78-4139-BCEC-82222C7253C6}"/>
    <dgm:cxn modelId="{1450A92E-7F84-4F02-92F2-6C82E9BB852D}" type="presOf" srcId="{DA26D8D9-BA4C-4A36-914D-5A5A6528EFCB}" destId="{0453B3E7-D0A8-4BA5-8850-552AC30D76B0}" srcOrd="0" destOrd="0" presId="urn:microsoft.com/office/officeart/2005/8/layout/hList1"/>
    <dgm:cxn modelId="{FC6AAF38-FED0-4427-B227-787D66421484}" type="presOf" srcId="{2453582D-916C-44C1-BE90-2D0225AEC457}" destId="{4F086ED8-A468-41AC-A86B-2B2928D48CA2}" srcOrd="0" destOrd="1" presId="urn:microsoft.com/office/officeart/2005/8/layout/hList1"/>
    <dgm:cxn modelId="{BB50F563-8945-46C2-878F-162E9A3B43AC}" type="presOf" srcId="{B98B28CE-A29A-48E9-B40F-89D1B3DE6FB5}" destId="{CD4413AB-A354-421E-B64C-41F2C8C02DA4}" srcOrd="0" destOrd="0" presId="urn:microsoft.com/office/officeart/2005/8/layout/hList1"/>
    <dgm:cxn modelId="{37B2CC67-C508-4572-9BD8-D30B278BDDE7}" srcId="{86625635-E617-463A-B3B2-8E77E33B0B6C}" destId="{04BA3CBC-155A-4E44-A573-212E8644C05B}" srcOrd="1" destOrd="0" parTransId="{06A7EC24-5A4E-496F-BA8A-6240EC0251BF}" sibTransId="{A4242B37-C0B4-43A8-8502-A82AFF63B31C}"/>
    <dgm:cxn modelId="{007E3B53-0D29-4A52-903D-5E030FABE77F}" type="presOf" srcId="{B2951629-55DC-458A-9AED-2558523D23EE}" destId="{CD4413AB-A354-421E-B64C-41F2C8C02DA4}" srcOrd="0" destOrd="3" presId="urn:microsoft.com/office/officeart/2005/8/layout/hList1"/>
    <dgm:cxn modelId="{5EFB727E-0685-4F33-9EF8-0B7EA3BDCB8F}" srcId="{DA26D8D9-BA4C-4A36-914D-5A5A6528EFCB}" destId="{13C421D4-9603-49ED-8E4A-8185E5711324}" srcOrd="1" destOrd="0" parTransId="{7C9EAA82-E064-4F73-9B57-A906E62D88A3}" sibTransId="{2E513F17-7AAC-4F82-A2E1-5A242F3FF643}"/>
    <dgm:cxn modelId="{C07A0688-75F1-43EB-BC1D-DBBFC77B4054}" type="presOf" srcId="{04BA3CBC-155A-4E44-A573-212E8644C05B}" destId="{8D2A42CB-BAE7-4394-BF6E-1E201DF8D181}" srcOrd="0" destOrd="1" presId="urn:microsoft.com/office/officeart/2005/8/layout/hList1"/>
    <dgm:cxn modelId="{FFCA3293-39B8-4EDA-958A-6E44DDE0294C}" srcId="{2E10AE29-D45C-4135-9272-51CC0BEF4B0B}" destId="{322CF95E-4B59-4E2A-A34A-F20CE7AA0CB1}" srcOrd="2" destOrd="0" parTransId="{6BF52CF0-5A27-4198-83A5-A6594B00198D}" sibTransId="{789A40A6-071C-4C21-B53A-43210C992C6F}"/>
    <dgm:cxn modelId="{89296EA2-4CA5-43E9-B064-470B1A792F37}" type="presOf" srcId="{322CF95E-4B59-4E2A-A34A-F20CE7AA0CB1}" destId="{F652C1DA-C9F3-4D82-9FFE-59E456D6F60B}" srcOrd="0" destOrd="0" presId="urn:microsoft.com/office/officeart/2005/8/layout/hList1"/>
    <dgm:cxn modelId="{74FF34AC-E0BF-40C6-A7B7-C093FB5CBA78}" srcId="{2E10AE29-D45C-4135-9272-51CC0BEF4B0B}" destId="{86625635-E617-463A-B3B2-8E77E33B0B6C}" srcOrd="0" destOrd="0" parTransId="{A83D9BF2-2AF0-4CFC-84D6-901CBE21E940}" sibTransId="{B5B34DD6-AC88-48E8-A717-5D5A1CD9A60B}"/>
    <dgm:cxn modelId="{9BEEB6BE-E4DF-46E0-A537-C83230D841F5}" type="presOf" srcId="{86625635-E617-463A-B3B2-8E77E33B0B6C}" destId="{75EB8BC6-EBB3-42EE-BD6C-0C856FB2ACB1}" srcOrd="0" destOrd="0" presId="urn:microsoft.com/office/officeart/2005/8/layout/hList1"/>
    <dgm:cxn modelId="{A93810BF-458A-415C-B7A3-3A976AB4DC62}" srcId="{DA26D8D9-BA4C-4A36-914D-5A5A6528EFCB}" destId="{B98B28CE-A29A-48E9-B40F-89D1B3DE6FB5}" srcOrd="0" destOrd="0" parTransId="{027D458E-0DBC-431A-B0B5-0173F06379B4}" sibTransId="{556DA6FB-A4F5-4DC3-ADC0-C57657461A99}"/>
    <dgm:cxn modelId="{60C80FC4-A614-4EDC-A8F3-AB616308B912}" type="presOf" srcId="{32205D74-D9ED-4440-A6DB-4B47E058F06B}" destId="{8D2A42CB-BAE7-4394-BF6E-1E201DF8D181}" srcOrd="0" destOrd="0" presId="urn:microsoft.com/office/officeart/2005/8/layout/hList1"/>
    <dgm:cxn modelId="{72EAD2D3-77E5-414C-8379-F2C35CB06377}" type="presOf" srcId="{2E10AE29-D45C-4135-9272-51CC0BEF4B0B}" destId="{9C647971-66F5-47D0-B780-63B751A4C052}" srcOrd="0" destOrd="0" presId="urn:microsoft.com/office/officeart/2005/8/layout/hList1"/>
    <dgm:cxn modelId="{56309FDA-0B8B-432C-823C-8F35B09A9E4D}" srcId="{322CF95E-4B59-4E2A-A34A-F20CE7AA0CB1}" destId="{51E1C267-5DBF-4678-83E9-18BF69B6F3A6}" srcOrd="0" destOrd="0" parTransId="{AC7DB7E3-4A3F-46DC-88D7-9B214C9C4B43}" sibTransId="{A003A57D-1AB9-478D-8774-4194F7697122}"/>
    <dgm:cxn modelId="{ECD452DC-2475-42F4-93E9-6CE6E459F51A}" srcId="{DA26D8D9-BA4C-4A36-914D-5A5A6528EFCB}" destId="{4AFC1BB1-19F0-44E0-8F1F-73731FFE4DD9}" srcOrd="2" destOrd="0" parTransId="{D00AB498-237D-4768-BF51-B2FE296252D5}" sibTransId="{08355292-BFF4-4ECD-94AB-DB5F91F338EA}"/>
    <dgm:cxn modelId="{A15555FB-15B8-45C3-BBD1-108A2C992539}" srcId="{DA26D8D9-BA4C-4A36-914D-5A5A6528EFCB}" destId="{B2951629-55DC-458A-9AED-2558523D23EE}" srcOrd="3" destOrd="0" parTransId="{7C38CDC0-A8A4-49BE-8C4F-353D67EC1919}" sibTransId="{C4627B3B-B5D3-493A-814B-027D36296B2D}"/>
    <dgm:cxn modelId="{0F088FFB-AD61-45E9-88E8-E8216AEEF9FA}" type="presOf" srcId="{51E1C267-5DBF-4678-83E9-18BF69B6F3A6}" destId="{4F086ED8-A468-41AC-A86B-2B2928D48CA2}" srcOrd="0" destOrd="0" presId="urn:microsoft.com/office/officeart/2005/8/layout/hList1"/>
    <dgm:cxn modelId="{6C8A5A4F-7DB7-4634-AF44-FEC3639A8078}" type="presParOf" srcId="{9C647971-66F5-47D0-B780-63B751A4C052}" destId="{5E6357B5-D857-4566-AF0E-134B9F6C5B24}" srcOrd="0" destOrd="0" presId="urn:microsoft.com/office/officeart/2005/8/layout/hList1"/>
    <dgm:cxn modelId="{D52D0A85-55C9-4D47-ACA6-7C36DCA20581}" type="presParOf" srcId="{5E6357B5-D857-4566-AF0E-134B9F6C5B24}" destId="{75EB8BC6-EBB3-42EE-BD6C-0C856FB2ACB1}" srcOrd="0" destOrd="0" presId="urn:microsoft.com/office/officeart/2005/8/layout/hList1"/>
    <dgm:cxn modelId="{73006A4A-8F1F-4757-91A0-7099E61D2928}" type="presParOf" srcId="{5E6357B5-D857-4566-AF0E-134B9F6C5B24}" destId="{8D2A42CB-BAE7-4394-BF6E-1E201DF8D181}" srcOrd="1" destOrd="0" presId="urn:microsoft.com/office/officeart/2005/8/layout/hList1"/>
    <dgm:cxn modelId="{B091E364-F967-4690-94B0-C5D32B1554DE}" type="presParOf" srcId="{9C647971-66F5-47D0-B780-63B751A4C052}" destId="{7CB828FB-ED99-42B7-9D8C-3B69C0FF4B8D}" srcOrd="1" destOrd="0" presId="urn:microsoft.com/office/officeart/2005/8/layout/hList1"/>
    <dgm:cxn modelId="{26593695-92A6-41F3-B45F-F90DD889DF85}" type="presParOf" srcId="{9C647971-66F5-47D0-B780-63B751A4C052}" destId="{27C39295-6FC2-40C3-9B4E-66E035DE77F8}" srcOrd="2" destOrd="0" presId="urn:microsoft.com/office/officeart/2005/8/layout/hList1"/>
    <dgm:cxn modelId="{EFF2AAC6-DCD9-4C20-8E76-D8D8DA127FE8}" type="presParOf" srcId="{27C39295-6FC2-40C3-9B4E-66E035DE77F8}" destId="{0453B3E7-D0A8-4BA5-8850-552AC30D76B0}" srcOrd="0" destOrd="0" presId="urn:microsoft.com/office/officeart/2005/8/layout/hList1"/>
    <dgm:cxn modelId="{1945E7AA-DECC-488E-A87F-307B16AA0BCB}" type="presParOf" srcId="{27C39295-6FC2-40C3-9B4E-66E035DE77F8}" destId="{CD4413AB-A354-421E-B64C-41F2C8C02DA4}" srcOrd="1" destOrd="0" presId="urn:microsoft.com/office/officeart/2005/8/layout/hList1"/>
    <dgm:cxn modelId="{ED35457E-76AF-4711-8FE4-C2B96371222D}" type="presParOf" srcId="{9C647971-66F5-47D0-B780-63B751A4C052}" destId="{6A2A47CF-6471-4AC0-BAC9-538B6ED1A49A}" srcOrd="3" destOrd="0" presId="urn:microsoft.com/office/officeart/2005/8/layout/hList1"/>
    <dgm:cxn modelId="{421CCF99-26FD-42EF-8110-049F5DE33571}" type="presParOf" srcId="{9C647971-66F5-47D0-B780-63B751A4C052}" destId="{653A1565-7CB1-4C56-B03C-FD5F7FFEF17C}" srcOrd="4" destOrd="0" presId="urn:microsoft.com/office/officeart/2005/8/layout/hList1"/>
    <dgm:cxn modelId="{3B93CBA1-9BE1-4BC2-871F-16E02B38E689}" type="presParOf" srcId="{653A1565-7CB1-4C56-B03C-FD5F7FFEF17C}" destId="{F652C1DA-C9F3-4D82-9FFE-59E456D6F60B}" srcOrd="0" destOrd="0" presId="urn:microsoft.com/office/officeart/2005/8/layout/hList1"/>
    <dgm:cxn modelId="{DC99B05B-369F-4195-9272-9A307797036F}" type="presParOf" srcId="{653A1565-7CB1-4C56-B03C-FD5F7FFEF17C}" destId="{4F086ED8-A468-41AC-A86B-2B2928D48CA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5C763B-636A-447E-A7F7-0DE65D9AA16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B86342-C6A9-48D9-A68B-E983C4BCEC7C}">
      <dgm:prSet custT="1"/>
      <dgm:spPr/>
      <dgm:t>
        <a:bodyPr/>
        <a:lstStyle/>
        <a:p>
          <a:r>
            <a:rPr lang="fr-CA" sz="1500" b="0" i="0" baseline="0" dirty="0">
              <a:latin typeface="Chaloult_Cond"/>
            </a:rPr>
            <a:t>Le programme d’activités d’un service de garde en milieu scolaire </a:t>
          </a:r>
          <a:r>
            <a:rPr lang="fr-CA" sz="1500" b="0" i="0" baseline="0" dirty="0">
              <a:solidFill>
                <a:schemeClr val="accent1"/>
              </a:solidFill>
              <a:latin typeface="Chaloult_Cond"/>
            </a:rPr>
            <a:t>doit mettre l’accent sur le plaisir, la détente et les loisirs </a:t>
          </a:r>
          <a:r>
            <a:rPr lang="fr-CA" sz="1500" b="0" i="0" baseline="0" dirty="0">
              <a:solidFill>
                <a:schemeClr val="tx1"/>
              </a:solidFill>
              <a:latin typeface="Chaloult_Cond"/>
            </a:rPr>
            <a:t>tout en favorisant des </a:t>
          </a:r>
          <a:r>
            <a:rPr lang="fr-CA" sz="1500" b="0" i="0" baseline="0" dirty="0">
              <a:solidFill>
                <a:schemeClr val="accent1"/>
              </a:solidFill>
              <a:latin typeface="Chaloult_Cond"/>
            </a:rPr>
            <a:t>activités stimulant le développement global des enfants. </a:t>
          </a:r>
          <a:endParaRPr lang="en-US" sz="1500" dirty="0">
            <a:solidFill>
              <a:schemeClr val="accent1"/>
            </a:solidFill>
            <a:latin typeface="Chaloult_Cond"/>
          </a:endParaRPr>
        </a:p>
      </dgm:t>
    </dgm:pt>
    <dgm:pt modelId="{CA984ED2-4376-4BE9-B6FB-4B33310C9B23}" type="parTrans" cxnId="{5A9C9CEB-9717-415E-8591-165FCEF313D3}">
      <dgm:prSet/>
      <dgm:spPr/>
      <dgm:t>
        <a:bodyPr/>
        <a:lstStyle/>
        <a:p>
          <a:endParaRPr lang="en-US"/>
        </a:p>
      </dgm:t>
    </dgm:pt>
    <dgm:pt modelId="{77C1BD68-8445-4268-B5F8-3595A7DAD609}" type="sibTrans" cxnId="{5A9C9CEB-9717-415E-8591-165FCEF313D3}">
      <dgm:prSet/>
      <dgm:spPr/>
      <dgm:t>
        <a:bodyPr/>
        <a:lstStyle/>
        <a:p>
          <a:endParaRPr lang="en-US"/>
        </a:p>
      </dgm:t>
    </dgm:pt>
    <dgm:pt modelId="{276EFB06-3908-4BDB-96F1-8D9AA4E1ECF3}">
      <dgm:prSet custT="1"/>
      <dgm:spPr/>
      <dgm:t>
        <a:bodyPr/>
        <a:lstStyle/>
        <a:p>
          <a:r>
            <a:rPr lang="fr-CA" sz="1500" dirty="0">
              <a:latin typeface="Chaloult_Cond" panose="00000400000000000000"/>
            </a:rPr>
            <a:t>Le programme d’activités doit être conçu pour tenir </a:t>
          </a:r>
          <a:r>
            <a:rPr lang="fr-CA" sz="1500" dirty="0">
              <a:solidFill>
                <a:schemeClr val="accent1"/>
              </a:solidFill>
              <a:latin typeface="Chaloult_Cond" panose="00000400000000000000"/>
            </a:rPr>
            <a:t>compte des besoins diversifiés de tous </a:t>
          </a:r>
          <a:r>
            <a:rPr lang="fr-CA" sz="1500" dirty="0">
              <a:solidFill>
                <a:schemeClr val="accent1"/>
              </a:solidFill>
              <a:latin typeface="Comic Sans MS" panose="030F0702030302020204" pitchFamily="66" charset="0"/>
            </a:rPr>
            <a:t>les</a:t>
          </a:r>
          <a:r>
            <a:rPr lang="fr-CA" sz="1500" dirty="0">
              <a:solidFill>
                <a:schemeClr val="accent1"/>
              </a:solidFill>
              <a:latin typeface="Chaloult_Cond" panose="00000400000000000000"/>
            </a:rPr>
            <a:t> élèves </a:t>
          </a:r>
          <a:r>
            <a:rPr lang="fr-CA" sz="1500" dirty="0">
              <a:latin typeface="Chaloult_Cond" panose="00000400000000000000"/>
            </a:rPr>
            <a:t>inscrits au service de garde.  </a:t>
          </a:r>
        </a:p>
      </dgm:t>
    </dgm:pt>
    <dgm:pt modelId="{9AA65932-1B4F-4FBE-A780-F229A0EFAF38}" type="parTrans" cxnId="{48A4F247-0A58-4279-A31C-D0956ED46983}">
      <dgm:prSet/>
      <dgm:spPr/>
      <dgm:t>
        <a:bodyPr/>
        <a:lstStyle/>
        <a:p>
          <a:endParaRPr lang="fr-CA"/>
        </a:p>
      </dgm:t>
    </dgm:pt>
    <dgm:pt modelId="{EFD5011E-37FF-4B9B-84AD-42D2886AD645}" type="sibTrans" cxnId="{48A4F247-0A58-4279-A31C-D0956ED46983}">
      <dgm:prSet/>
      <dgm:spPr/>
      <dgm:t>
        <a:bodyPr/>
        <a:lstStyle/>
        <a:p>
          <a:endParaRPr lang="fr-CA"/>
        </a:p>
      </dgm:t>
    </dgm:pt>
    <dgm:pt modelId="{693892FC-7489-4A26-9D38-9AED7E0DA4E6}">
      <dgm:prSet custT="1"/>
      <dgm:spPr/>
      <dgm:t>
        <a:bodyPr/>
        <a:lstStyle/>
        <a:p>
          <a:endParaRPr lang="fr-CA" sz="1500" dirty="0">
            <a:latin typeface="Chaloult_Cond" panose="00000400000000000000"/>
          </a:endParaRPr>
        </a:p>
        <a:p>
          <a:r>
            <a:rPr lang="fr-CA" sz="1500" dirty="0">
              <a:latin typeface="Chaloult_Cond" panose="00000400000000000000"/>
            </a:rPr>
            <a:t>Il doit prendre en compte que </a:t>
          </a:r>
          <a:r>
            <a:rPr lang="fr-CA" sz="1500" b="0" i="0" baseline="0" dirty="0">
              <a:latin typeface="Chaloult_Cond" panose="00000400000000000000"/>
            </a:rPr>
            <a:t>les </a:t>
          </a:r>
          <a:r>
            <a:rPr lang="fr-CA" sz="1500" b="0" i="0" baseline="0" dirty="0">
              <a:solidFill>
                <a:schemeClr val="accent1"/>
              </a:solidFill>
              <a:latin typeface="Chaloult_Cond" panose="00000400000000000000"/>
            </a:rPr>
            <a:t>besoins</a:t>
          </a:r>
          <a:r>
            <a:rPr lang="fr-CA" sz="1500" b="0" i="0" baseline="0" dirty="0">
              <a:latin typeface="Chaloult_Cond" panose="00000400000000000000"/>
            </a:rPr>
            <a:t> des élèves varient </a:t>
          </a:r>
          <a:r>
            <a:rPr lang="fr-CA" sz="1500" b="0" i="0" baseline="0" dirty="0">
              <a:solidFill>
                <a:schemeClr val="accent1"/>
              </a:solidFill>
              <a:latin typeface="Chaloult_Cond" panose="00000400000000000000"/>
            </a:rPr>
            <a:t>selon leur âge, le type de services offerts et/ou les différents moments de la journée. </a:t>
          </a:r>
        </a:p>
        <a:p>
          <a:r>
            <a:rPr lang="fr-CA" sz="1500" b="0" i="0" baseline="0" dirty="0">
              <a:latin typeface="Chaloult_Cond" panose="00000400000000000000"/>
            </a:rPr>
            <a:t>Ces besoins varient aussi d’un service de garde à l’autre selon l’environnement physique, social et culturel dans lequel vit l’élève.</a:t>
          </a:r>
          <a:endParaRPr lang="fr-CA" sz="1500" dirty="0">
            <a:latin typeface="Chaloult_Cond" panose="00000400000000000000"/>
          </a:endParaRPr>
        </a:p>
      </dgm:t>
    </dgm:pt>
    <dgm:pt modelId="{026A6ECC-5859-4692-9582-027ADE6DADD0}" type="parTrans" cxnId="{60AC9137-B39D-48A0-BF7B-0DCEDC7A87F0}">
      <dgm:prSet/>
      <dgm:spPr/>
      <dgm:t>
        <a:bodyPr/>
        <a:lstStyle/>
        <a:p>
          <a:endParaRPr lang="fr-CA"/>
        </a:p>
      </dgm:t>
    </dgm:pt>
    <dgm:pt modelId="{9CCE9F60-114B-4BAD-89C5-FBFBF230966E}" type="sibTrans" cxnId="{60AC9137-B39D-48A0-BF7B-0DCEDC7A87F0}">
      <dgm:prSet/>
      <dgm:spPr/>
      <dgm:t>
        <a:bodyPr/>
        <a:lstStyle/>
        <a:p>
          <a:endParaRPr lang="fr-CA"/>
        </a:p>
      </dgm:t>
    </dgm:pt>
    <dgm:pt modelId="{89D81071-E19D-4A28-87FE-4A97AB7E6658}" type="pres">
      <dgm:prSet presAssocID="{6D5C763B-636A-447E-A7F7-0DE65D9AA16F}" presName="root" presStyleCnt="0">
        <dgm:presLayoutVars>
          <dgm:dir/>
          <dgm:resizeHandles val="exact"/>
        </dgm:presLayoutVars>
      </dgm:prSet>
      <dgm:spPr/>
    </dgm:pt>
    <dgm:pt modelId="{7EA1D450-A12C-45BB-8BAC-C8A9483B1BD9}" type="pres">
      <dgm:prSet presAssocID="{276EFB06-3908-4BDB-96F1-8D9AA4E1ECF3}" presName="compNode" presStyleCnt="0"/>
      <dgm:spPr/>
    </dgm:pt>
    <dgm:pt modelId="{71A00FEF-16E0-403F-83CF-16E8B91E2BE1}" type="pres">
      <dgm:prSet presAssocID="{276EFB06-3908-4BDB-96F1-8D9AA4E1EC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e"/>
        </a:ext>
      </dgm:extLst>
    </dgm:pt>
    <dgm:pt modelId="{1F7665B8-BA6C-4630-9374-B570EFB64A7E}" type="pres">
      <dgm:prSet presAssocID="{276EFB06-3908-4BDB-96F1-8D9AA4E1ECF3}" presName="spaceRect" presStyleCnt="0"/>
      <dgm:spPr/>
    </dgm:pt>
    <dgm:pt modelId="{DE89C4C7-E637-41A3-AA1B-9AEB0C4AFA64}" type="pres">
      <dgm:prSet presAssocID="{276EFB06-3908-4BDB-96F1-8D9AA4E1ECF3}" presName="textRect" presStyleLbl="revTx" presStyleIdx="0" presStyleCnt="3">
        <dgm:presLayoutVars>
          <dgm:chMax val="1"/>
          <dgm:chPref val="1"/>
        </dgm:presLayoutVars>
      </dgm:prSet>
      <dgm:spPr/>
    </dgm:pt>
    <dgm:pt modelId="{A72F4F31-22FF-48A7-BF00-EA46E87579A4}" type="pres">
      <dgm:prSet presAssocID="{EFD5011E-37FF-4B9B-84AD-42D2886AD645}" presName="sibTrans" presStyleCnt="0"/>
      <dgm:spPr/>
    </dgm:pt>
    <dgm:pt modelId="{E266FBC5-E51A-4693-9A75-216656C86DA1}" type="pres">
      <dgm:prSet presAssocID="{693892FC-7489-4A26-9D38-9AED7E0DA4E6}" presName="compNode" presStyleCnt="0"/>
      <dgm:spPr/>
    </dgm:pt>
    <dgm:pt modelId="{415784A5-79D9-408C-9245-5F348D581538}" type="pres">
      <dgm:prSet presAssocID="{693892FC-7489-4A26-9D38-9AED7E0DA4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802C866D-FFC0-4984-B93C-730BC6B71E0F}" type="pres">
      <dgm:prSet presAssocID="{693892FC-7489-4A26-9D38-9AED7E0DA4E6}" presName="spaceRect" presStyleCnt="0"/>
      <dgm:spPr/>
    </dgm:pt>
    <dgm:pt modelId="{26291C97-6A99-44A3-B469-CBF9FA68F7AC}" type="pres">
      <dgm:prSet presAssocID="{693892FC-7489-4A26-9D38-9AED7E0DA4E6}" presName="textRect" presStyleLbl="revTx" presStyleIdx="1" presStyleCnt="3" custScaleX="126147" custScaleY="156799">
        <dgm:presLayoutVars>
          <dgm:chMax val="1"/>
          <dgm:chPref val="1"/>
        </dgm:presLayoutVars>
      </dgm:prSet>
      <dgm:spPr/>
    </dgm:pt>
    <dgm:pt modelId="{CF4A0B7F-B366-4ABF-ABAB-A5E80258914D}" type="pres">
      <dgm:prSet presAssocID="{9CCE9F60-114B-4BAD-89C5-FBFBF230966E}" presName="sibTrans" presStyleCnt="0"/>
      <dgm:spPr/>
    </dgm:pt>
    <dgm:pt modelId="{A383AA75-B6FB-47C8-A3A3-0C08DB01D007}" type="pres">
      <dgm:prSet presAssocID="{54B86342-C6A9-48D9-A68B-E983C4BCEC7C}" presName="compNode" presStyleCnt="0"/>
      <dgm:spPr/>
    </dgm:pt>
    <dgm:pt modelId="{2607AF2E-C32D-4877-88E3-B514251CBFFD}" type="pres">
      <dgm:prSet presAssocID="{54B86342-C6A9-48D9-A68B-E983C4BCEC7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ièces de puzzle contour"/>
        </a:ext>
      </dgm:extLst>
    </dgm:pt>
    <dgm:pt modelId="{7D621E87-4797-4E7F-B1C6-31BE700DEA00}" type="pres">
      <dgm:prSet presAssocID="{54B86342-C6A9-48D9-A68B-E983C4BCEC7C}" presName="spaceRect" presStyleCnt="0"/>
      <dgm:spPr/>
    </dgm:pt>
    <dgm:pt modelId="{E434279C-9C1D-4751-A688-8A90770F5FFE}" type="pres">
      <dgm:prSet presAssocID="{54B86342-C6A9-48D9-A68B-E983C4BCEC7C}" presName="textRect" presStyleLbl="revTx" presStyleIdx="2" presStyleCnt="3">
        <dgm:presLayoutVars>
          <dgm:chMax val="1"/>
          <dgm:chPref val="1"/>
        </dgm:presLayoutVars>
      </dgm:prSet>
      <dgm:spPr/>
    </dgm:pt>
  </dgm:ptLst>
  <dgm:cxnLst>
    <dgm:cxn modelId="{80066B10-5B60-4B41-A75C-7B531FFC6390}" type="presOf" srcId="{276EFB06-3908-4BDB-96F1-8D9AA4E1ECF3}" destId="{DE89C4C7-E637-41A3-AA1B-9AEB0C4AFA64}" srcOrd="0" destOrd="0" presId="urn:microsoft.com/office/officeart/2018/2/layout/IconLabelList"/>
    <dgm:cxn modelId="{60AC9137-B39D-48A0-BF7B-0DCEDC7A87F0}" srcId="{6D5C763B-636A-447E-A7F7-0DE65D9AA16F}" destId="{693892FC-7489-4A26-9D38-9AED7E0DA4E6}" srcOrd="1" destOrd="0" parTransId="{026A6ECC-5859-4692-9582-027ADE6DADD0}" sibTransId="{9CCE9F60-114B-4BAD-89C5-FBFBF230966E}"/>
    <dgm:cxn modelId="{48A4F247-0A58-4279-A31C-D0956ED46983}" srcId="{6D5C763B-636A-447E-A7F7-0DE65D9AA16F}" destId="{276EFB06-3908-4BDB-96F1-8D9AA4E1ECF3}" srcOrd="0" destOrd="0" parTransId="{9AA65932-1B4F-4FBE-A780-F229A0EFAF38}" sibTransId="{EFD5011E-37FF-4B9B-84AD-42D2886AD645}"/>
    <dgm:cxn modelId="{061330C1-9649-4716-99BD-8DED205966F5}" type="presOf" srcId="{6D5C763B-636A-447E-A7F7-0DE65D9AA16F}" destId="{89D81071-E19D-4A28-87FE-4A97AB7E6658}" srcOrd="0" destOrd="0" presId="urn:microsoft.com/office/officeart/2018/2/layout/IconLabelList"/>
    <dgm:cxn modelId="{4A2028CA-C020-4E31-A490-5952FD2FFE20}" type="presOf" srcId="{693892FC-7489-4A26-9D38-9AED7E0DA4E6}" destId="{26291C97-6A99-44A3-B469-CBF9FA68F7AC}" srcOrd="0" destOrd="0" presId="urn:microsoft.com/office/officeart/2018/2/layout/IconLabelList"/>
    <dgm:cxn modelId="{A49AF6DE-A810-4A3A-A8F5-949F44A9317F}" type="presOf" srcId="{54B86342-C6A9-48D9-A68B-E983C4BCEC7C}" destId="{E434279C-9C1D-4751-A688-8A90770F5FFE}" srcOrd="0" destOrd="0" presId="urn:microsoft.com/office/officeart/2018/2/layout/IconLabelList"/>
    <dgm:cxn modelId="{5A9C9CEB-9717-415E-8591-165FCEF313D3}" srcId="{6D5C763B-636A-447E-A7F7-0DE65D9AA16F}" destId="{54B86342-C6A9-48D9-A68B-E983C4BCEC7C}" srcOrd="2" destOrd="0" parTransId="{CA984ED2-4376-4BE9-B6FB-4B33310C9B23}" sibTransId="{77C1BD68-8445-4268-B5F8-3595A7DAD609}"/>
    <dgm:cxn modelId="{9E02D754-B339-43C2-8BAE-D0700FC75C46}" type="presParOf" srcId="{89D81071-E19D-4A28-87FE-4A97AB7E6658}" destId="{7EA1D450-A12C-45BB-8BAC-C8A9483B1BD9}" srcOrd="0" destOrd="0" presId="urn:microsoft.com/office/officeart/2018/2/layout/IconLabelList"/>
    <dgm:cxn modelId="{21BA97F7-2781-44FA-BEE2-A8EE69B15577}" type="presParOf" srcId="{7EA1D450-A12C-45BB-8BAC-C8A9483B1BD9}" destId="{71A00FEF-16E0-403F-83CF-16E8B91E2BE1}" srcOrd="0" destOrd="0" presId="urn:microsoft.com/office/officeart/2018/2/layout/IconLabelList"/>
    <dgm:cxn modelId="{E38F37DB-862C-4DAA-A674-F60E3581E91C}" type="presParOf" srcId="{7EA1D450-A12C-45BB-8BAC-C8A9483B1BD9}" destId="{1F7665B8-BA6C-4630-9374-B570EFB64A7E}" srcOrd="1" destOrd="0" presId="urn:microsoft.com/office/officeart/2018/2/layout/IconLabelList"/>
    <dgm:cxn modelId="{1B1C8000-DC01-4B23-A48B-6C2AEC99E24F}" type="presParOf" srcId="{7EA1D450-A12C-45BB-8BAC-C8A9483B1BD9}" destId="{DE89C4C7-E637-41A3-AA1B-9AEB0C4AFA64}" srcOrd="2" destOrd="0" presId="urn:microsoft.com/office/officeart/2018/2/layout/IconLabelList"/>
    <dgm:cxn modelId="{A4F0A000-4748-4FF1-B912-2EB131F554F7}" type="presParOf" srcId="{89D81071-E19D-4A28-87FE-4A97AB7E6658}" destId="{A72F4F31-22FF-48A7-BF00-EA46E87579A4}" srcOrd="1" destOrd="0" presId="urn:microsoft.com/office/officeart/2018/2/layout/IconLabelList"/>
    <dgm:cxn modelId="{C479D65A-CC0F-48CF-A1B0-E2524612ACCE}" type="presParOf" srcId="{89D81071-E19D-4A28-87FE-4A97AB7E6658}" destId="{E266FBC5-E51A-4693-9A75-216656C86DA1}" srcOrd="2" destOrd="0" presId="urn:microsoft.com/office/officeart/2018/2/layout/IconLabelList"/>
    <dgm:cxn modelId="{A28E2A64-3432-466B-8AFD-73A0F55CCF90}" type="presParOf" srcId="{E266FBC5-E51A-4693-9A75-216656C86DA1}" destId="{415784A5-79D9-408C-9245-5F348D581538}" srcOrd="0" destOrd="0" presId="urn:microsoft.com/office/officeart/2018/2/layout/IconLabelList"/>
    <dgm:cxn modelId="{AACD5EC5-403A-4913-8E6B-F280DD5C9400}" type="presParOf" srcId="{E266FBC5-E51A-4693-9A75-216656C86DA1}" destId="{802C866D-FFC0-4984-B93C-730BC6B71E0F}" srcOrd="1" destOrd="0" presId="urn:microsoft.com/office/officeart/2018/2/layout/IconLabelList"/>
    <dgm:cxn modelId="{38DBF3AB-273F-4FE9-9C5F-7F9F1692BA83}" type="presParOf" srcId="{E266FBC5-E51A-4693-9A75-216656C86DA1}" destId="{26291C97-6A99-44A3-B469-CBF9FA68F7AC}" srcOrd="2" destOrd="0" presId="urn:microsoft.com/office/officeart/2018/2/layout/IconLabelList"/>
    <dgm:cxn modelId="{938AA56D-AE03-4C94-A148-BAE649270EC7}" type="presParOf" srcId="{89D81071-E19D-4A28-87FE-4A97AB7E6658}" destId="{CF4A0B7F-B366-4ABF-ABAB-A5E80258914D}" srcOrd="3" destOrd="0" presId="urn:microsoft.com/office/officeart/2018/2/layout/IconLabelList"/>
    <dgm:cxn modelId="{50124C5C-44F3-488E-B80B-14FB9E08576F}" type="presParOf" srcId="{89D81071-E19D-4A28-87FE-4A97AB7E6658}" destId="{A383AA75-B6FB-47C8-A3A3-0C08DB01D007}" srcOrd="4" destOrd="0" presId="urn:microsoft.com/office/officeart/2018/2/layout/IconLabelList"/>
    <dgm:cxn modelId="{B9B8DAC0-21F3-4D30-8AC1-B90FE6D1966F}" type="presParOf" srcId="{A383AA75-B6FB-47C8-A3A3-0C08DB01D007}" destId="{2607AF2E-C32D-4877-88E3-B514251CBFFD}" srcOrd="0" destOrd="0" presId="urn:microsoft.com/office/officeart/2018/2/layout/IconLabelList"/>
    <dgm:cxn modelId="{889EEFDF-9BB8-42E5-99F6-4D87229AC3BE}" type="presParOf" srcId="{A383AA75-B6FB-47C8-A3A3-0C08DB01D007}" destId="{7D621E87-4797-4E7F-B1C6-31BE700DEA00}" srcOrd="1" destOrd="0" presId="urn:microsoft.com/office/officeart/2018/2/layout/IconLabelList"/>
    <dgm:cxn modelId="{CB40D456-1857-4E23-B594-64650896BC29}" type="presParOf" srcId="{A383AA75-B6FB-47C8-A3A3-0C08DB01D007}" destId="{E434279C-9C1D-4751-A688-8A90770F5FF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D07BA3-DDEC-4746-8C2E-0E6054D6FA5A}"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fr-CA"/>
        </a:p>
      </dgm:t>
    </dgm:pt>
    <dgm:pt modelId="{340D89EF-CE03-4FF5-A233-A16DD54FE197}">
      <dgm:prSet phldrT="[Texte]" custT="1"/>
      <dgm:spPr/>
      <dgm:t>
        <a:bodyPr/>
        <a:lstStyle/>
        <a:p>
          <a:r>
            <a:rPr lang="fr-CA" sz="1400" b="1" dirty="0">
              <a:solidFill>
                <a:schemeClr val="tx1"/>
              </a:solidFill>
              <a:effectLst/>
              <a:latin typeface="Comic Sans MS" panose="030F0702030302020204" pitchFamily="66" charset="0"/>
            </a:rPr>
            <a:t>Physique et moteur</a:t>
          </a:r>
        </a:p>
      </dgm:t>
    </dgm:pt>
    <dgm:pt modelId="{BF4EF15A-DB1C-4AF1-BA48-913DF3DBDB53}" type="parTrans" cxnId="{3C392654-00D0-4DDB-8DA1-1EDDC9C937D3}">
      <dgm:prSet/>
      <dgm:spPr/>
      <dgm:t>
        <a:bodyPr/>
        <a:lstStyle/>
        <a:p>
          <a:endParaRPr lang="fr-CA"/>
        </a:p>
      </dgm:t>
    </dgm:pt>
    <dgm:pt modelId="{D0041E93-DE7D-4197-81BC-8B3F441CB1B9}" type="sibTrans" cxnId="{3C392654-00D0-4DDB-8DA1-1EDDC9C937D3}">
      <dgm:prSet/>
      <dgm:spPr/>
      <dgm:t>
        <a:bodyPr/>
        <a:lstStyle/>
        <a:p>
          <a:endParaRPr lang="fr-CA"/>
        </a:p>
      </dgm:t>
    </dgm:pt>
    <dgm:pt modelId="{775963E2-102A-4C8B-95AE-5571C5F08410}">
      <dgm:prSet phldrT="[Texte]" custT="1"/>
      <dgm:spPr/>
      <dgm:t>
        <a:bodyPr/>
        <a:lstStyle/>
        <a:p>
          <a:r>
            <a:rPr lang="fr-CA" sz="1400" b="0" dirty="0">
              <a:effectLst/>
              <a:latin typeface="Comic Sans MS" panose="030F0702030302020204" pitchFamily="66" charset="0"/>
            </a:rPr>
            <a:t>Croissance et santé physique</a:t>
          </a:r>
        </a:p>
      </dgm:t>
    </dgm:pt>
    <dgm:pt modelId="{03645536-566A-497B-86A8-87B88FED74D8}" type="parTrans" cxnId="{12FF6307-8C40-4A0D-A02B-9C5CDBDE6FF3}">
      <dgm:prSet/>
      <dgm:spPr/>
      <dgm:t>
        <a:bodyPr/>
        <a:lstStyle/>
        <a:p>
          <a:endParaRPr lang="fr-CA"/>
        </a:p>
      </dgm:t>
    </dgm:pt>
    <dgm:pt modelId="{E14803C3-D73C-4F8D-8A38-0DF2ABE16206}" type="sibTrans" cxnId="{12FF6307-8C40-4A0D-A02B-9C5CDBDE6FF3}">
      <dgm:prSet/>
      <dgm:spPr/>
      <dgm:t>
        <a:bodyPr/>
        <a:lstStyle/>
        <a:p>
          <a:endParaRPr lang="fr-CA"/>
        </a:p>
      </dgm:t>
    </dgm:pt>
    <dgm:pt modelId="{0C05D949-C02E-4450-90DC-C3D4F5A6A979}">
      <dgm:prSet phldrT="[Texte]" custT="1"/>
      <dgm:spPr/>
      <dgm:t>
        <a:bodyPr/>
        <a:lstStyle/>
        <a:p>
          <a:r>
            <a:rPr lang="fr-CA" sz="1400" b="0" dirty="0">
              <a:effectLst/>
              <a:latin typeface="Comic Sans MS" panose="030F0702030302020204" pitchFamily="66" charset="0"/>
            </a:rPr>
            <a:t>Équilibre, stabilité,</a:t>
          </a:r>
        </a:p>
      </dgm:t>
    </dgm:pt>
    <dgm:pt modelId="{14622172-3A60-4CF3-8FCD-031A3C7320C6}" type="parTrans" cxnId="{D4DAC577-FDA3-45AB-B14E-1F4D67EEEA4D}">
      <dgm:prSet/>
      <dgm:spPr/>
      <dgm:t>
        <a:bodyPr/>
        <a:lstStyle/>
        <a:p>
          <a:endParaRPr lang="fr-CA"/>
        </a:p>
      </dgm:t>
    </dgm:pt>
    <dgm:pt modelId="{BCCF0728-6AB7-4363-AC07-0CEEBD50BCF8}" type="sibTrans" cxnId="{D4DAC577-FDA3-45AB-B14E-1F4D67EEEA4D}">
      <dgm:prSet/>
      <dgm:spPr/>
      <dgm:t>
        <a:bodyPr/>
        <a:lstStyle/>
        <a:p>
          <a:endParaRPr lang="fr-CA"/>
        </a:p>
      </dgm:t>
    </dgm:pt>
    <dgm:pt modelId="{AEF3C15D-7FA8-4D92-B293-514896662524}">
      <dgm:prSet phldrT="[Texte]" custT="1"/>
      <dgm:spPr/>
      <dgm:t>
        <a:bodyPr/>
        <a:lstStyle/>
        <a:p>
          <a:r>
            <a:rPr lang="fr-CA" sz="1400" b="0" dirty="0">
              <a:effectLst/>
              <a:latin typeface="Comic Sans MS" panose="030F0702030302020204" pitchFamily="66" charset="0"/>
            </a:rPr>
            <a:t>Coordination, force</a:t>
          </a:r>
        </a:p>
      </dgm:t>
    </dgm:pt>
    <dgm:pt modelId="{3A8021CA-DE0F-497D-8896-5B273958EA8C}" type="parTrans" cxnId="{3F189E1D-7DCF-4CA2-A318-A556CA7408D8}">
      <dgm:prSet/>
      <dgm:spPr/>
      <dgm:t>
        <a:bodyPr/>
        <a:lstStyle/>
        <a:p>
          <a:endParaRPr lang="fr-CA"/>
        </a:p>
      </dgm:t>
    </dgm:pt>
    <dgm:pt modelId="{90E30607-A364-4D57-B340-9DBBF927D8CD}" type="sibTrans" cxnId="{3F189E1D-7DCF-4CA2-A318-A556CA7408D8}">
      <dgm:prSet/>
      <dgm:spPr/>
      <dgm:t>
        <a:bodyPr/>
        <a:lstStyle/>
        <a:p>
          <a:endParaRPr lang="fr-CA"/>
        </a:p>
      </dgm:t>
    </dgm:pt>
    <dgm:pt modelId="{21716852-663B-41E5-9813-A6108D40B9FB}">
      <dgm:prSet phldrT="[Texte]" custT="1"/>
      <dgm:spPr/>
      <dgm:t>
        <a:bodyPr/>
        <a:lstStyle/>
        <a:p>
          <a:r>
            <a:rPr lang="fr-CA" sz="1400" b="0" dirty="0">
              <a:effectLst/>
              <a:latin typeface="Comic Sans MS" panose="030F0702030302020204" pitchFamily="66" charset="0"/>
            </a:rPr>
            <a:t>Maturation physique</a:t>
          </a:r>
        </a:p>
      </dgm:t>
    </dgm:pt>
    <dgm:pt modelId="{2FDAE9F3-04C5-4FD5-8428-96F1395E944D}" type="parTrans" cxnId="{267F5F0D-5841-468A-83FA-5F377B2F7C04}">
      <dgm:prSet/>
      <dgm:spPr/>
      <dgm:t>
        <a:bodyPr/>
        <a:lstStyle/>
        <a:p>
          <a:endParaRPr lang="fr-CA"/>
        </a:p>
      </dgm:t>
    </dgm:pt>
    <dgm:pt modelId="{3AFAFFFC-6023-47D7-95A8-C63CC6619D19}" type="sibTrans" cxnId="{267F5F0D-5841-468A-83FA-5F377B2F7C04}">
      <dgm:prSet/>
      <dgm:spPr/>
      <dgm:t>
        <a:bodyPr/>
        <a:lstStyle/>
        <a:p>
          <a:endParaRPr lang="fr-CA"/>
        </a:p>
      </dgm:t>
    </dgm:pt>
    <dgm:pt modelId="{7E18D451-ACC4-4554-9831-71FC15C8139E}">
      <dgm:prSet phldrT="[Texte]" custT="1"/>
      <dgm:spPr/>
      <dgm:t>
        <a:bodyPr/>
        <a:lstStyle/>
        <a:p>
          <a:r>
            <a:rPr lang="fr-CA" sz="1400" b="0" dirty="0">
              <a:effectLst/>
              <a:latin typeface="Comic Sans MS" panose="030F0702030302020204" pitchFamily="66" charset="0"/>
            </a:rPr>
            <a:t>Fonctions motrices</a:t>
          </a:r>
        </a:p>
      </dgm:t>
    </dgm:pt>
    <dgm:pt modelId="{8EF5D1B5-C559-4260-8F4F-76B2E7F3DC51}" type="parTrans" cxnId="{B57335FF-AF29-4781-B854-C45A8E36BA36}">
      <dgm:prSet/>
      <dgm:spPr/>
      <dgm:t>
        <a:bodyPr/>
        <a:lstStyle/>
        <a:p>
          <a:endParaRPr lang="fr-CA"/>
        </a:p>
      </dgm:t>
    </dgm:pt>
    <dgm:pt modelId="{F1CD23EA-D6D4-42D6-835E-294B4B544D8F}" type="sibTrans" cxnId="{B57335FF-AF29-4781-B854-C45A8E36BA36}">
      <dgm:prSet/>
      <dgm:spPr/>
      <dgm:t>
        <a:bodyPr/>
        <a:lstStyle/>
        <a:p>
          <a:endParaRPr lang="fr-CA"/>
        </a:p>
      </dgm:t>
    </dgm:pt>
    <dgm:pt modelId="{6F431098-9E3A-4EA2-9E04-745376127438}">
      <dgm:prSet phldrT="[Texte]" custT="1"/>
      <dgm:spPr/>
      <dgm:t>
        <a:bodyPr/>
        <a:lstStyle/>
        <a:p>
          <a:r>
            <a:rPr lang="fr-CA" sz="1400" b="1" dirty="0">
              <a:solidFill>
                <a:schemeClr val="tx1"/>
              </a:solidFill>
              <a:effectLst/>
              <a:latin typeface="Comic Sans MS" panose="030F0702030302020204" pitchFamily="66" charset="0"/>
            </a:rPr>
            <a:t>Affectif</a:t>
          </a:r>
        </a:p>
      </dgm:t>
    </dgm:pt>
    <dgm:pt modelId="{A3958C4F-26AA-43BE-8555-7DEF08D16588}" type="parTrans" cxnId="{36CA7B2F-836C-4AAF-BD6D-B210D1782C03}">
      <dgm:prSet/>
      <dgm:spPr/>
      <dgm:t>
        <a:bodyPr/>
        <a:lstStyle/>
        <a:p>
          <a:endParaRPr lang="fr-CA"/>
        </a:p>
      </dgm:t>
    </dgm:pt>
    <dgm:pt modelId="{04B28735-6842-4440-B311-B707F664475C}" type="sibTrans" cxnId="{36CA7B2F-836C-4AAF-BD6D-B210D1782C03}">
      <dgm:prSet/>
      <dgm:spPr/>
      <dgm:t>
        <a:bodyPr/>
        <a:lstStyle/>
        <a:p>
          <a:endParaRPr lang="fr-CA"/>
        </a:p>
      </dgm:t>
    </dgm:pt>
    <dgm:pt modelId="{0A6C0295-930E-4EB1-A943-CE0D4B3ACEB4}">
      <dgm:prSet custT="1"/>
      <dgm:spPr/>
      <dgm:t>
        <a:bodyPr/>
        <a:lstStyle/>
        <a:p>
          <a:r>
            <a:rPr lang="fr-CA" sz="1400" b="1" dirty="0">
              <a:solidFill>
                <a:schemeClr val="tx1"/>
              </a:solidFill>
              <a:effectLst/>
              <a:latin typeface="Comic Sans MS" panose="030F0702030302020204" pitchFamily="66" charset="0"/>
            </a:rPr>
            <a:t>Social</a:t>
          </a:r>
        </a:p>
      </dgm:t>
    </dgm:pt>
    <dgm:pt modelId="{4338BD3A-AB7A-4DEE-96DC-96D689BADBB8}" type="parTrans" cxnId="{F81D48D8-D629-4180-B12E-290AB2277FAB}">
      <dgm:prSet/>
      <dgm:spPr/>
      <dgm:t>
        <a:bodyPr/>
        <a:lstStyle/>
        <a:p>
          <a:endParaRPr lang="fr-CA"/>
        </a:p>
      </dgm:t>
    </dgm:pt>
    <dgm:pt modelId="{9D4CEC7D-FE87-4146-8AB2-F21C618F9BD9}" type="sibTrans" cxnId="{F81D48D8-D629-4180-B12E-290AB2277FAB}">
      <dgm:prSet/>
      <dgm:spPr/>
      <dgm:t>
        <a:bodyPr/>
        <a:lstStyle/>
        <a:p>
          <a:endParaRPr lang="fr-CA"/>
        </a:p>
      </dgm:t>
    </dgm:pt>
    <dgm:pt modelId="{A4BA7559-566B-4ED9-AFEE-9CF84F880A0D}">
      <dgm:prSet custT="1"/>
      <dgm:spPr/>
      <dgm:t>
        <a:bodyPr/>
        <a:lstStyle/>
        <a:p>
          <a:r>
            <a:rPr lang="fr-CA" sz="1400" b="1" dirty="0">
              <a:solidFill>
                <a:schemeClr val="tx1"/>
              </a:solidFill>
              <a:effectLst/>
              <a:latin typeface="Comic Sans MS" panose="030F0702030302020204" pitchFamily="66" charset="0"/>
            </a:rPr>
            <a:t>Langagier</a:t>
          </a:r>
        </a:p>
      </dgm:t>
    </dgm:pt>
    <dgm:pt modelId="{3F9EFD50-1C0C-4617-98CE-3A399CEA5D75}" type="parTrans" cxnId="{2DBCC049-1C8E-49D5-A30F-4F22A37DC837}">
      <dgm:prSet/>
      <dgm:spPr/>
      <dgm:t>
        <a:bodyPr/>
        <a:lstStyle/>
        <a:p>
          <a:endParaRPr lang="fr-CA"/>
        </a:p>
      </dgm:t>
    </dgm:pt>
    <dgm:pt modelId="{153309EC-1344-4BF6-9A1F-43CBCEF55F3E}" type="sibTrans" cxnId="{2DBCC049-1C8E-49D5-A30F-4F22A37DC837}">
      <dgm:prSet/>
      <dgm:spPr/>
      <dgm:t>
        <a:bodyPr/>
        <a:lstStyle/>
        <a:p>
          <a:endParaRPr lang="fr-CA"/>
        </a:p>
      </dgm:t>
    </dgm:pt>
    <dgm:pt modelId="{398C2427-89A5-487E-8754-AFAF278E908D}">
      <dgm:prSet custT="1"/>
      <dgm:spPr/>
      <dgm:t>
        <a:bodyPr/>
        <a:lstStyle/>
        <a:p>
          <a:r>
            <a:rPr lang="fr-CA" sz="1400" b="1" dirty="0">
              <a:solidFill>
                <a:schemeClr val="tx1"/>
              </a:solidFill>
              <a:effectLst/>
              <a:latin typeface="Comic Sans MS" panose="030F0702030302020204" pitchFamily="66" charset="0"/>
            </a:rPr>
            <a:t>Cognitif</a:t>
          </a:r>
        </a:p>
      </dgm:t>
    </dgm:pt>
    <dgm:pt modelId="{FC7A2BE1-8248-49C3-8A66-86A8281927E0}" type="parTrans" cxnId="{00AC959C-9A02-49D5-B03E-BCC59BE6FD10}">
      <dgm:prSet/>
      <dgm:spPr/>
      <dgm:t>
        <a:bodyPr/>
        <a:lstStyle/>
        <a:p>
          <a:endParaRPr lang="fr-CA"/>
        </a:p>
      </dgm:t>
    </dgm:pt>
    <dgm:pt modelId="{F6D27ED3-3F2C-40CD-A008-1481EF103201}" type="sibTrans" cxnId="{00AC959C-9A02-49D5-B03E-BCC59BE6FD10}">
      <dgm:prSet/>
      <dgm:spPr/>
      <dgm:t>
        <a:bodyPr/>
        <a:lstStyle/>
        <a:p>
          <a:endParaRPr lang="fr-CA"/>
        </a:p>
      </dgm:t>
    </dgm:pt>
    <dgm:pt modelId="{F508AB36-D10D-466E-AC48-15A9B84772DD}">
      <dgm:prSet phldrT="[Texte]" custT="1"/>
      <dgm:spPr/>
      <dgm:t>
        <a:bodyPr/>
        <a:lstStyle/>
        <a:p>
          <a:r>
            <a:rPr lang="fr-CA" sz="1400" b="0" dirty="0">
              <a:effectLst/>
              <a:latin typeface="Comic Sans MS" panose="030F0702030302020204" pitchFamily="66" charset="0"/>
            </a:rPr>
            <a:t>Comprendre et gérer ses émotions,</a:t>
          </a:r>
        </a:p>
      </dgm:t>
    </dgm:pt>
    <dgm:pt modelId="{873787D8-ECCC-4109-9269-90B9E8631B97}" type="parTrans" cxnId="{16ADFA6B-55A9-4AF4-99A5-D8C530C26C68}">
      <dgm:prSet/>
      <dgm:spPr/>
      <dgm:t>
        <a:bodyPr/>
        <a:lstStyle/>
        <a:p>
          <a:endParaRPr lang="fr-CA"/>
        </a:p>
      </dgm:t>
    </dgm:pt>
    <dgm:pt modelId="{8DA3F12E-B498-4C7A-AAE9-C83F2DB99C58}" type="sibTrans" cxnId="{16ADFA6B-55A9-4AF4-99A5-D8C530C26C68}">
      <dgm:prSet/>
      <dgm:spPr/>
      <dgm:t>
        <a:bodyPr/>
        <a:lstStyle/>
        <a:p>
          <a:endParaRPr lang="fr-CA"/>
        </a:p>
      </dgm:t>
    </dgm:pt>
    <dgm:pt modelId="{44EDADFF-E973-4D9A-B58D-C74DFD9E609A}">
      <dgm:prSet phldrT="[Texte]" custT="1"/>
      <dgm:spPr/>
      <dgm:t>
        <a:bodyPr/>
        <a:lstStyle/>
        <a:p>
          <a:r>
            <a:rPr lang="fr-CA" sz="1400" b="0" dirty="0">
              <a:effectLst/>
              <a:latin typeface="Comic Sans MS" panose="030F0702030302020204" pitchFamily="66" charset="0"/>
            </a:rPr>
            <a:t>S’exprimer, </a:t>
          </a:r>
        </a:p>
      </dgm:t>
    </dgm:pt>
    <dgm:pt modelId="{9E1CC7FB-5C43-45A1-9188-526D1F454A2E}" type="parTrans" cxnId="{79262E2D-4683-4890-BAC4-0E3F1FF6BCE4}">
      <dgm:prSet/>
      <dgm:spPr/>
      <dgm:t>
        <a:bodyPr/>
        <a:lstStyle/>
        <a:p>
          <a:endParaRPr lang="fr-CA"/>
        </a:p>
      </dgm:t>
    </dgm:pt>
    <dgm:pt modelId="{F6D6083F-5171-43ED-B2D8-F18EFBDB3675}" type="sibTrans" cxnId="{79262E2D-4683-4890-BAC4-0E3F1FF6BCE4}">
      <dgm:prSet/>
      <dgm:spPr/>
      <dgm:t>
        <a:bodyPr/>
        <a:lstStyle/>
        <a:p>
          <a:endParaRPr lang="fr-CA"/>
        </a:p>
      </dgm:t>
    </dgm:pt>
    <dgm:pt modelId="{18515A31-F728-4799-88FC-4A1F1C9BFEE5}">
      <dgm:prSet phldrT="[Texte]" custT="1"/>
      <dgm:spPr/>
      <dgm:t>
        <a:bodyPr/>
        <a:lstStyle/>
        <a:p>
          <a:r>
            <a:rPr lang="fr-CA" sz="1400" b="0" dirty="0">
              <a:effectLst/>
              <a:latin typeface="Comic Sans MS" panose="030F0702030302020204" pitchFamily="66" charset="0"/>
            </a:rPr>
            <a:t>Développer son estime et sa confiance en soi</a:t>
          </a:r>
        </a:p>
      </dgm:t>
    </dgm:pt>
    <dgm:pt modelId="{5AD92B98-52DE-46E1-8D83-A048CB87F8EC}" type="parTrans" cxnId="{5369908D-0AD2-44CA-9321-9F7CCEBBA798}">
      <dgm:prSet/>
      <dgm:spPr/>
      <dgm:t>
        <a:bodyPr/>
        <a:lstStyle/>
        <a:p>
          <a:endParaRPr lang="fr-CA"/>
        </a:p>
      </dgm:t>
    </dgm:pt>
    <dgm:pt modelId="{C7E4B9D3-1674-4E3E-99D3-8069FAFA9D0D}" type="sibTrans" cxnId="{5369908D-0AD2-44CA-9321-9F7CCEBBA798}">
      <dgm:prSet/>
      <dgm:spPr/>
      <dgm:t>
        <a:bodyPr/>
        <a:lstStyle/>
        <a:p>
          <a:endParaRPr lang="fr-CA"/>
        </a:p>
      </dgm:t>
    </dgm:pt>
    <dgm:pt modelId="{560552D4-3D4C-4153-B5C2-512F39F62F5B}">
      <dgm:prSet custT="1"/>
      <dgm:spPr/>
      <dgm:t>
        <a:bodyPr/>
        <a:lstStyle/>
        <a:p>
          <a:r>
            <a:rPr lang="fr-CA" sz="1400" b="0" dirty="0">
              <a:effectLst/>
              <a:latin typeface="Comic Sans MS" panose="030F0702030302020204" pitchFamily="66" charset="0"/>
            </a:rPr>
            <a:t>Communiquer,</a:t>
          </a:r>
        </a:p>
      </dgm:t>
    </dgm:pt>
    <dgm:pt modelId="{D72D580B-C175-4BB0-8F10-A0AFFF5EFBC0}" type="parTrans" cxnId="{3B331924-541B-400F-BB1C-0EA00A131153}">
      <dgm:prSet/>
      <dgm:spPr/>
      <dgm:t>
        <a:bodyPr/>
        <a:lstStyle/>
        <a:p>
          <a:endParaRPr lang="fr-CA"/>
        </a:p>
      </dgm:t>
    </dgm:pt>
    <dgm:pt modelId="{C01E4E35-A0CA-440D-BD1D-8D2F9499EA2E}" type="sibTrans" cxnId="{3B331924-541B-400F-BB1C-0EA00A131153}">
      <dgm:prSet/>
      <dgm:spPr/>
      <dgm:t>
        <a:bodyPr/>
        <a:lstStyle/>
        <a:p>
          <a:endParaRPr lang="fr-CA"/>
        </a:p>
      </dgm:t>
    </dgm:pt>
    <dgm:pt modelId="{993929C5-408B-4196-9232-0AC076725483}">
      <dgm:prSet custT="1"/>
      <dgm:spPr/>
      <dgm:t>
        <a:bodyPr/>
        <a:lstStyle/>
        <a:p>
          <a:r>
            <a:rPr lang="fr-CA" sz="1400" b="0" dirty="0">
              <a:effectLst/>
              <a:latin typeface="Comic Sans MS" panose="030F0702030302020204" pitchFamily="66" charset="0"/>
            </a:rPr>
            <a:t>Entrer en relation,</a:t>
          </a:r>
        </a:p>
      </dgm:t>
    </dgm:pt>
    <dgm:pt modelId="{34416BE3-90B7-450D-BC2B-9989426784A6}" type="parTrans" cxnId="{E977081A-10FA-4EF0-A108-DDA53120482B}">
      <dgm:prSet/>
      <dgm:spPr/>
      <dgm:t>
        <a:bodyPr/>
        <a:lstStyle/>
        <a:p>
          <a:endParaRPr lang="fr-CA"/>
        </a:p>
      </dgm:t>
    </dgm:pt>
    <dgm:pt modelId="{0A6BEE9A-A5A4-4040-AD34-28505F7B9428}" type="sibTrans" cxnId="{E977081A-10FA-4EF0-A108-DDA53120482B}">
      <dgm:prSet/>
      <dgm:spPr/>
      <dgm:t>
        <a:bodyPr/>
        <a:lstStyle/>
        <a:p>
          <a:endParaRPr lang="fr-CA"/>
        </a:p>
      </dgm:t>
    </dgm:pt>
    <dgm:pt modelId="{9CBD5393-29BD-4E26-8405-315422E520A5}">
      <dgm:prSet custT="1"/>
      <dgm:spPr/>
      <dgm:t>
        <a:bodyPr/>
        <a:lstStyle/>
        <a:p>
          <a:r>
            <a:rPr lang="fr-CA" sz="1400" b="0" dirty="0">
              <a:effectLst/>
              <a:latin typeface="Comic Sans MS" panose="030F0702030302020204" pitchFamily="66" charset="0"/>
            </a:rPr>
            <a:t>Coopérer,</a:t>
          </a:r>
        </a:p>
      </dgm:t>
    </dgm:pt>
    <dgm:pt modelId="{A86546BF-9AEF-40F7-9279-6D2852CC12B1}" type="parTrans" cxnId="{F1E10D48-0D10-4531-B26A-5763F162AA9B}">
      <dgm:prSet/>
      <dgm:spPr/>
      <dgm:t>
        <a:bodyPr/>
        <a:lstStyle/>
        <a:p>
          <a:endParaRPr lang="fr-CA"/>
        </a:p>
      </dgm:t>
    </dgm:pt>
    <dgm:pt modelId="{638D0E7D-A098-43E1-A155-B7253B3E1B11}" type="sibTrans" cxnId="{F1E10D48-0D10-4531-B26A-5763F162AA9B}">
      <dgm:prSet/>
      <dgm:spPr/>
      <dgm:t>
        <a:bodyPr/>
        <a:lstStyle/>
        <a:p>
          <a:endParaRPr lang="fr-CA"/>
        </a:p>
      </dgm:t>
    </dgm:pt>
    <dgm:pt modelId="{4FFD6388-0CCF-4363-AFCB-84D3543A2B5F}">
      <dgm:prSet custT="1"/>
      <dgm:spPr/>
      <dgm:t>
        <a:bodyPr/>
        <a:lstStyle/>
        <a:p>
          <a:r>
            <a:rPr lang="fr-CA" sz="1400" b="0" dirty="0">
              <a:effectLst/>
              <a:latin typeface="Comic Sans MS" panose="030F0702030302020204" pitchFamily="66" charset="0"/>
            </a:rPr>
            <a:t>Résoudre des conflits,</a:t>
          </a:r>
        </a:p>
      </dgm:t>
    </dgm:pt>
    <dgm:pt modelId="{8064A42F-51CE-4E1E-9015-EBBE369AC918}" type="parTrans" cxnId="{50877700-CBEC-4392-AE79-2C8256F6166D}">
      <dgm:prSet/>
      <dgm:spPr/>
      <dgm:t>
        <a:bodyPr/>
        <a:lstStyle/>
        <a:p>
          <a:endParaRPr lang="fr-CA"/>
        </a:p>
      </dgm:t>
    </dgm:pt>
    <dgm:pt modelId="{56897933-9A57-478C-87F8-54BD83CA4384}" type="sibTrans" cxnId="{50877700-CBEC-4392-AE79-2C8256F6166D}">
      <dgm:prSet/>
      <dgm:spPr/>
      <dgm:t>
        <a:bodyPr/>
        <a:lstStyle/>
        <a:p>
          <a:endParaRPr lang="fr-CA"/>
        </a:p>
      </dgm:t>
    </dgm:pt>
    <dgm:pt modelId="{13B9CDB9-CB08-4670-8726-6B085A252793}">
      <dgm:prSet custT="1"/>
      <dgm:spPr/>
      <dgm:t>
        <a:bodyPr/>
        <a:lstStyle/>
        <a:p>
          <a:r>
            <a:rPr lang="fr-CA" sz="1400" b="0" dirty="0">
              <a:effectLst/>
              <a:latin typeface="Comic Sans MS" panose="030F0702030302020204" pitchFamily="66" charset="0"/>
            </a:rPr>
            <a:t>Etc.</a:t>
          </a:r>
        </a:p>
      </dgm:t>
    </dgm:pt>
    <dgm:pt modelId="{54639730-EC40-4752-B849-1309D3845B30}" type="parTrans" cxnId="{FF938D4A-73D5-46BF-A31F-440CC5DB22E4}">
      <dgm:prSet/>
      <dgm:spPr/>
      <dgm:t>
        <a:bodyPr/>
        <a:lstStyle/>
        <a:p>
          <a:endParaRPr lang="fr-CA"/>
        </a:p>
      </dgm:t>
    </dgm:pt>
    <dgm:pt modelId="{EF7410D7-ABB6-4A8C-AF95-9047565B9E85}" type="sibTrans" cxnId="{FF938D4A-73D5-46BF-A31F-440CC5DB22E4}">
      <dgm:prSet/>
      <dgm:spPr/>
      <dgm:t>
        <a:bodyPr/>
        <a:lstStyle/>
        <a:p>
          <a:endParaRPr lang="fr-CA"/>
        </a:p>
      </dgm:t>
    </dgm:pt>
    <dgm:pt modelId="{71204B01-9E0E-4479-9FB0-CC51B29D2C9E}">
      <dgm:prSet phldrT="[Texte]" custT="1"/>
      <dgm:spPr/>
      <dgm:t>
        <a:bodyPr/>
        <a:lstStyle/>
        <a:p>
          <a:r>
            <a:rPr lang="fr-CA" sz="1400" b="0" dirty="0">
              <a:effectLst/>
              <a:latin typeface="Comic Sans MS" panose="030F0702030302020204" pitchFamily="66" charset="0"/>
            </a:rPr>
            <a:t>Etc.</a:t>
          </a:r>
        </a:p>
      </dgm:t>
    </dgm:pt>
    <dgm:pt modelId="{C3494780-B809-4567-9D76-8BC58BB08C0E}" type="parTrans" cxnId="{A93B91A5-1EA2-48F1-A0BF-6CA2C9382C55}">
      <dgm:prSet/>
      <dgm:spPr/>
      <dgm:t>
        <a:bodyPr/>
        <a:lstStyle/>
        <a:p>
          <a:endParaRPr lang="fr-CA"/>
        </a:p>
      </dgm:t>
    </dgm:pt>
    <dgm:pt modelId="{9256073D-5BE6-4953-B32B-5364FDE6BDED}" type="sibTrans" cxnId="{A93B91A5-1EA2-48F1-A0BF-6CA2C9382C55}">
      <dgm:prSet/>
      <dgm:spPr/>
      <dgm:t>
        <a:bodyPr/>
        <a:lstStyle/>
        <a:p>
          <a:endParaRPr lang="fr-CA"/>
        </a:p>
      </dgm:t>
    </dgm:pt>
    <dgm:pt modelId="{08E447BE-B912-489E-9C87-1F4C04C17746}">
      <dgm:prSet phldrT="[Texte]" custT="1"/>
      <dgm:spPr/>
      <dgm:t>
        <a:bodyPr/>
        <a:lstStyle/>
        <a:p>
          <a:r>
            <a:rPr lang="fr-CA" sz="1400" b="0" dirty="0">
              <a:effectLst/>
              <a:latin typeface="Comic Sans MS" panose="030F0702030302020204" pitchFamily="66" charset="0"/>
            </a:rPr>
            <a:t>Etc.</a:t>
          </a:r>
        </a:p>
      </dgm:t>
    </dgm:pt>
    <dgm:pt modelId="{D4B547E0-B0C0-4897-AA09-C856F9947EFD}" type="parTrans" cxnId="{18B1ACBB-FBE7-4318-9549-FF85E18B172A}">
      <dgm:prSet/>
      <dgm:spPr/>
      <dgm:t>
        <a:bodyPr/>
        <a:lstStyle/>
        <a:p>
          <a:endParaRPr lang="fr-CA"/>
        </a:p>
      </dgm:t>
    </dgm:pt>
    <dgm:pt modelId="{D2F88C8B-6403-49D7-9F6A-07F5845C7E7D}" type="sibTrans" cxnId="{18B1ACBB-FBE7-4318-9549-FF85E18B172A}">
      <dgm:prSet/>
      <dgm:spPr/>
      <dgm:t>
        <a:bodyPr/>
        <a:lstStyle/>
        <a:p>
          <a:endParaRPr lang="fr-CA"/>
        </a:p>
      </dgm:t>
    </dgm:pt>
    <dgm:pt modelId="{395A476D-064D-484B-A2DA-52604AEEA6CE}">
      <dgm:prSet custT="1"/>
      <dgm:spPr/>
      <dgm:t>
        <a:bodyPr/>
        <a:lstStyle/>
        <a:p>
          <a:r>
            <a:rPr lang="fr-CA" sz="1400" b="0" dirty="0">
              <a:effectLst/>
              <a:latin typeface="Comic Sans MS" panose="030F0702030302020204" pitchFamily="66" charset="0"/>
            </a:rPr>
            <a:t>Communiquer,</a:t>
          </a:r>
        </a:p>
      </dgm:t>
    </dgm:pt>
    <dgm:pt modelId="{6A276C65-5D1D-4423-ADFF-99755B3EA451}" type="parTrans" cxnId="{4F335E12-EE12-43D3-9B5D-D9D10FEC1D13}">
      <dgm:prSet/>
      <dgm:spPr/>
      <dgm:t>
        <a:bodyPr/>
        <a:lstStyle/>
        <a:p>
          <a:endParaRPr lang="fr-CA"/>
        </a:p>
      </dgm:t>
    </dgm:pt>
    <dgm:pt modelId="{22F7D16E-58EB-4622-A70B-6206FF84C90E}" type="sibTrans" cxnId="{4F335E12-EE12-43D3-9B5D-D9D10FEC1D13}">
      <dgm:prSet/>
      <dgm:spPr/>
      <dgm:t>
        <a:bodyPr/>
        <a:lstStyle/>
        <a:p>
          <a:endParaRPr lang="fr-CA"/>
        </a:p>
      </dgm:t>
    </dgm:pt>
    <dgm:pt modelId="{C49EA9F2-32E8-43B6-BE17-88121D017758}">
      <dgm:prSet custT="1"/>
      <dgm:spPr/>
      <dgm:t>
        <a:bodyPr/>
        <a:lstStyle/>
        <a:p>
          <a:r>
            <a:rPr lang="fr-CA" sz="1400" b="0" dirty="0">
              <a:effectLst/>
              <a:latin typeface="Comic Sans MS" panose="030F0702030302020204" pitchFamily="66" charset="0"/>
            </a:rPr>
            <a:t>Comprendre,</a:t>
          </a:r>
        </a:p>
      </dgm:t>
    </dgm:pt>
    <dgm:pt modelId="{9F77255B-CCA0-4905-B46C-80008FB400EF}" type="parTrans" cxnId="{CD515F40-99B4-4DCB-9348-C5741B5E373E}">
      <dgm:prSet/>
      <dgm:spPr/>
      <dgm:t>
        <a:bodyPr/>
        <a:lstStyle/>
        <a:p>
          <a:endParaRPr lang="fr-CA"/>
        </a:p>
      </dgm:t>
    </dgm:pt>
    <dgm:pt modelId="{A1AA601B-288C-4071-B808-E4F63D9B2774}" type="sibTrans" cxnId="{CD515F40-99B4-4DCB-9348-C5741B5E373E}">
      <dgm:prSet/>
      <dgm:spPr/>
      <dgm:t>
        <a:bodyPr/>
        <a:lstStyle/>
        <a:p>
          <a:endParaRPr lang="fr-CA"/>
        </a:p>
      </dgm:t>
    </dgm:pt>
    <dgm:pt modelId="{8ADB9D37-DB23-4C98-B76A-A8045AE08451}">
      <dgm:prSet custT="1"/>
      <dgm:spPr/>
      <dgm:t>
        <a:bodyPr/>
        <a:lstStyle/>
        <a:p>
          <a:r>
            <a:rPr lang="fr-CA" sz="1400" b="0" dirty="0">
              <a:effectLst/>
              <a:latin typeface="Comic Sans MS" panose="030F0702030302020204" pitchFamily="66" charset="0"/>
            </a:rPr>
            <a:t>S’exprimer verbalement,</a:t>
          </a:r>
        </a:p>
      </dgm:t>
    </dgm:pt>
    <dgm:pt modelId="{AF623EA5-2F37-4584-A9A8-7CFF4502199E}" type="parTrans" cxnId="{BD429229-4B85-47C8-B213-E890F21912D5}">
      <dgm:prSet/>
      <dgm:spPr/>
      <dgm:t>
        <a:bodyPr/>
        <a:lstStyle/>
        <a:p>
          <a:endParaRPr lang="fr-CA"/>
        </a:p>
      </dgm:t>
    </dgm:pt>
    <dgm:pt modelId="{5284ADFF-6AED-4070-A816-70B87081F502}" type="sibTrans" cxnId="{BD429229-4B85-47C8-B213-E890F21912D5}">
      <dgm:prSet/>
      <dgm:spPr/>
      <dgm:t>
        <a:bodyPr/>
        <a:lstStyle/>
        <a:p>
          <a:endParaRPr lang="fr-CA"/>
        </a:p>
      </dgm:t>
    </dgm:pt>
    <dgm:pt modelId="{3A2B8FBC-16D4-4831-AA9B-242075B13870}">
      <dgm:prSet custT="1"/>
      <dgm:spPr/>
      <dgm:t>
        <a:bodyPr/>
        <a:lstStyle/>
        <a:p>
          <a:r>
            <a:rPr lang="fr-CA" sz="1400" b="0" dirty="0">
              <a:effectLst/>
              <a:latin typeface="Comic Sans MS" panose="030F0702030302020204" pitchFamily="66" charset="0"/>
            </a:rPr>
            <a:t>Etc.</a:t>
          </a:r>
        </a:p>
      </dgm:t>
    </dgm:pt>
    <dgm:pt modelId="{1E86E0F5-A05F-402E-9E69-F0FC25163CA8}" type="parTrans" cxnId="{2ECD87C1-6E82-45D0-B24F-8744E34BF7AB}">
      <dgm:prSet/>
      <dgm:spPr/>
      <dgm:t>
        <a:bodyPr/>
        <a:lstStyle/>
        <a:p>
          <a:endParaRPr lang="fr-CA"/>
        </a:p>
      </dgm:t>
    </dgm:pt>
    <dgm:pt modelId="{133895AE-5C83-4F6F-B246-55A96E5DDFF0}" type="sibTrans" cxnId="{2ECD87C1-6E82-45D0-B24F-8744E34BF7AB}">
      <dgm:prSet/>
      <dgm:spPr/>
      <dgm:t>
        <a:bodyPr/>
        <a:lstStyle/>
        <a:p>
          <a:endParaRPr lang="fr-CA"/>
        </a:p>
      </dgm:t>
    </dgm:pt>
    <dgm:pt modelId="{1F277EBF-4083-4662-9000-3E181ABFCC73}">
      <dgm:prSet custT="1"/>
      <dgm:spPr/>
      <dgm:t>
        <a:bodyPr/>
        <a:lstStyle/>
        <a:p>
          <a:r>
            <a:rPr lang="fr-CA" sz="1400" b="0" dirty="0">
              <a:effectLst/>
              <a:latin typeface="Comic Sans MS" panose="030F0702030302020204" pitchFamily="66" charset="0"/>
            </a:rPr>
            <a:t>Comprendre,</a:t>
          </a:r>
        </a:p>
      </dgm:t>
    </dgm:pt>
    <dgm:pt modelId="{0A2C6B5A-0036-4E8D-A81C-F01FBA0FA5FF}" type="parTrans" cxnId="{DBD3306E-A457-49BE-B19A-BE9CEB372E6C}">
      <dgm:prSet/>
      <dgm:spPr/>
      <dgm:t>
        <a:bodyPr/>
        <a:lstStyle/>
        <a:p>
          <a:endParaRPr lang="fr-CA"/>
        </a:p>
      </dgm:t>
    </dgm:pt>
    <dgm:pt modelId="{26C4C0C6-AFC2-4A07-A14B-93F86453D394}" type="sibTrans" cxnId="{DBD3306E-A457-49BE-B19A-BE9CEB372E6C}">
      <dgm:prSet/>
      <dgm:spPr/>
      <dgm:t>
        <a:bodyPr/>
        <a:lstStyle/>
        <a:p>
          <a:endParaRPr lang="fr-CA"/>
        </a:p>
      </dgm:t>
    </dgm:pt>
    <dgm:pt modelId="{1E873697-5610-4B23-A739-BC67EA78A302}">
      <dgm:prSet custT="1"/>
      <dgm:spPr/>
      <dgm:t>
        <a:bodyPr/>
        <a:lstStyle/>
        <a:p>
          <a:r>
            <a:rPr lang="fr-CA" sz="1400" b="0" dirty="0">
              <a:effectLst/>
              <a:latin typeface="Comic Sans MS" panose="030F0702030302020204" pitchFamily="66" charset="0"/>
            </a:rPr>
            <a:t>Développer sa mémoire,</a:t>
          </a:r>
        </a:p>
      </dgm:t>
    </dgm:pt>
    <dgm:pt modelId="{74089C5A-4C2B-4EA2-A86A-9DAB5504C350}" type="parTrans" cxnId="{EF12F9E3-636E-42C8-A23E-599A21A62F54}">
      <dgm:prSet/>
      <dgm:spPr/>
      <dgm:t>
        <a:bodyPr/>
        <a:lstStyle/>
        <a:p>
          <a:endParaRPr lang="fr-CA"/>
        </a:p>
      </dgm:t>
    </dgm:pt>
    <dgm:pt modelId="{95F05C31-5A37-44D7-8B7F-276BE12DF817}" type="sibTrans" cxnId="{EF12F9E3-636E-42C8-A23E-599A21A62F54}">
      <dgm:prSet/>
      <dgm:spPr/>
      <dgm:t>
        <a:bodyPr/>
        <a:lstStyle/>
        <a:p>
          <a:endParaRPr lang="fr-CA"/>
        </a:p>
      </dgm:t>
    </dgm:pt>
    <dgm:pt modelId="{D446C8EC-8CDC-42E6-815A-8FEC8B29DF46}">
      <dgm:prSet custT="1"/>
      <dgm:spPr/>
      <dgm:t>
        <a:bodyPr/>
        <a:lstStyle/>
        <a:p>
          <a:r>
            <a:rPr lang="fr-CA" sz="1400" b="0" dirty="0">
              <a:effectLst/>
              <a:latin typeface="Comic Sans MS" panose="030F0702030302020204" pitchFamily="66" charset="0"/>
            </a:rPr>
            <a:t>Raisonner,</a:t>
          </a:r>
        </a:p>
      </dgm:t>
    </dgm:pt>
    <dgm:pt modelId="{32156547-F667-4C0D-8AFD-42D46778741A}" type="parTrans" cxnId="{AD86D5C4-539B-4885-B77C-4CD50BB16F58}">
      <dgm:prSet/>
      <dgm:spPr/>
      <dgm:t>
        <a:bodyPr/>
        <a:lstStyle/>
        <a:p>
          <a:endParaRPr lang="fr-CA"/>
        </a:p>
      </dgm:t>
    </dgm:pt>
    <dgm:pt modelId="{274E70C3-3045-420D-B80F-82F997C43A1E}" type="sibTrans" cxnId="{AD86D5C4-539B-4885-B77C-4CD50BB16F58}">
      <dgm:prSet/>
      <dgm:spPr/>
      <dgm:t>
        <a:bodyPr/>
        <a:lstStyle/>
        <a:p>
          <a:endParaRPr lang="fr-CA"/>
        </a:p>
      </dgm:t>
    </dgm:pt>
    <dgm:pt modelId="{EAC9D269-B0A8-4D6D-A1D8-C6F80FD1BDA6}">
      <dgm:prSet custT="1"/>
      <dgm:spPr/>
      <dgm:t>
        <a:bodyPr/>
        <a:lstStyle/>
        <a:p>
          <a:r>
            <a:rPr lang="fr-CA" sz="1400" b="0" dirty="0">
              <a:effectLst/>
              <a:latin typeface="Comic Sans MS" panose="030F0702030302020204" pitchFamily="66" charset="0"/>
            </a:rPr>
            <a:t>Utiliser son jugement,</a:t>
          </a:r>
        </a:p>
      </dgm:t>
    </dgm:pt>
    <dgm:pt modelId="{7DDF9276-97A0-40CA-9998-FCE76F3A8B5A}" type="parTrans" cxnId="{8ECE9C19-5D77-4931-94FB-AC9D0D19667B}">
      <dgm:prSet/>
      <dgm:spPr/>
      <dgm:t>
        <a:bodyPr/>
        <a:lstStyle/>
        <a:p>
          <a:endParaRPr lang="fr-CA"/>
        </a:p>
      </dgm:t>
    </dgm:pt>
    <dgm:pt modelId="{CAD1C51F-41D9-43F8-AEC2-AE706BD1EC21}" type="sibTrans" cxnId="{8ECE9C19-5D77-4931-94FB-AC9D0D19667B}">
      <dgm:prSet/>
      <dgm:spPr/>
      <dgm:t>
        <a:bodyPr/>
        <a:lstStyle/>
        <a:p>
          <a:endParaRPr lang="fr-CA"/>
        </a:p>
      </dgm:t>
    </dgm:pt>
    <dgm:pt modelId="{3D7A1F95-BB67-4B08-A3F1-52BD9E757571}">
      <dgm:prSet custT="1"/>
      <dgm:spPr/>
      <dgm:t>
        <a:bodyPr/>
        <a:lstStyle/>
        <a:p>
          <a:r>
            <a:rPr lang="fr-CA" sz="1400" b="0" dirty="0">
              <a:effectLst/>
              <a:latin typeface="Comic Sans MS" panose="030F0702030302020204" pitchFamily="66" charset="0"/>
            </a:rPr>
            <a:t>Trouver des solutions, </a:t>
          </a:r>
        </a:p>
      </dgm:t>
    </dgm:pt>
    <dgm:pt modelId="{0230AF2D-A6EC-46EC-BC6A-25AEB76853BA}" type="parTrans" cxnId="{8B47FED0-7483-49EC-A3ED-774062A4A26C}">
      <dgm:prSet/>
      <dgm:spPr/>
      <dgm:t>
        <a:bodyPr/>
        <a:lstStyle/>
        <a:p>
          <a:endParaRPr lang="fr-CA"/>
        </a:p>
      </dgm:t>
    </dgm:pt>
    <dgm:pt modelId="{544F7912-A845-467F-8A87-51B4F3A8960B}" type="sibTrans" cxnId="{8B47FED0-7483-49EC-A3ED-774062A4A26C}">
      <dgm:prSet/>
      <dgm:spPr/>
      <dgm:t>
        <a:bodyPr/>
        <a:lstStyle/>
        <a:p>
          <a:endParaRPr lang="fr-CA"/>
        </a:p>
      </dgm:t>
    </dgm:pt>
    <dgm:pt modelId="{D92F0660-95A7-416A-A849-AC45170B2F4A}">
      <dgm:prSet custT="1"/>
      <dgm:spPr/>
      <dgm:t>
        <a:bodyPr/>
        <a:lstStyle/>
        <a:p>
          <a:r>
            <a:rPr lang="fr-CA" sz="1400" b="0" dirty="0">
              <a:effectLst/>
              <a:latin typeface="Comic Sans MS" panose="030F0702030302020204" pitchFamily="66" charset="0"/>
            </a:rPr>
            <a:t>Etc. </a:t>
          </a:r>
        </a:p>
      </dgm:t>
    </dgm:pt>
    <dgm:pt modelId="{86FF6506-BB1D-4524-BB2B-A69D0FAEF9BA}" type="parTrans" cxnId="{CFA0BABE-C0B7-4B34-8710-51171911469A}">
      <dgm:prSet/>
      <dgm:spPr/>
      <dgm:t>
        <a:bodyPr/>
        <a:lstStyle/>
        <a:p>
          <a:endParaRPr lang="fr-CA"/>
        </a:p>
      </dgm:t>
    </dgm:pt>
    <dgm:pt modelId="{D2793FBC-3FA4-4433-B941-3DB4A02F7A8E}" type="sibTrans" cxnId="{CFA0BABE-C0B7-4B34-8710-51171911469A}">
      <dgm:prSet/>
      <dgm:spPr/>
      <dgm:t>
        <a:bodyPr/>
        <a:lstStyle/>
        <a:p>
          <a:endParaRPr lang="fr-CA"/>
        </a:p>
      </dgm:t>
    </dgm:pt>
    <dgm:pt modelId="{F1A908C5-ECD8-49A5-8A04-72798B529032}" type="pres">
      <dgm:prSet presAssocID="{8AD07BA3-DDEC-4746-8C2E-0E6054D6FA5A}" presName="Name0" presStyleCnt="0">
        <dgm:presLayoutVars>
          <dgm:dir/>
          <dgm:animLvl val="lvl"/>
          <dgm:resizeHandles val="exact"/>
        </dgm:presLayoutVars>
      </dgm:prSet>
      <dgm:spPr/>
    </dgm:pt>
    <dgm:pt modelId="{5FCE159D-AA58-4360-AEB1-2789980EF3A5}" type="pres">
      <dgm:prSet presAssocID="{340D89EF-CE03-4FF5-A233-A16DD54FE197}" presName="composite" presStyleCnt="0"/>
      <dgm:spPr/>
    </dgm:pt>
    <dgm:pt modelId="{729A6BF7-0F23-4940-A4D2-3DF023989E3F}" type="pres">
      <dgm:prSet presAssocID="{340D89EF-CE03-4FF5-A233-A16DD54FE197}" presName="parTx" presStyleLbl="alignNode1" presStyleIdx="0" presStyleCnt="5">
        <dgm:presLayoutVars>
          <dgm:chMax val="0"/>
          <dgm:chPref val="0"/>
          <dgm:bulletEnabled val="1"/>
        </dgm:presLayoutVars>
      </dgm:prSet>
      <dgm:spPr/>
    </dgm:pt>
    <dgm:pt modelId="{AFE724FD-8A73-4C74-943A-7AC5F4752147}" type="pres">
      <dgm:prSet presAssocID="{340D89EF-CE03-4FF5-A233-A16DD54FE197}" presName="desTx" presStyleLbl="alignAccFollowNode1" presStyleIdx="0" presStyleCnt="5">
        <dgm:presLayoutVars>
          <dgm:bulletEnabled val="1"/>
        </dgm:presLayoutVars>
      </dgm:prSet>
      <dgm:spPr/>
    </dgm:pt>
    <dgm:pt modelId="{5D0B80F4-2450-4CFE-BD97-97CB6B8887F9}" type="pres">
      <dgm:prSet presAssocID="{D0041E93-DE7D-4197-81BC-8B3F441CB1B9}" presName="space" presStyleCnt="0"/>
      <dgm:spPr/>
    </dgm:pt>
    <dgm:pt modelId="{42DDB677-BD49-425C-A2E0-29B83CCA7838}" type="pres">
      <dgm:prSet presAssocID="{6F431098-9E3A-4EA2-9E04-745376127438}" presName="composite" presStyleCnt="0"/>
      <dgm:spPr/>
    </dgm:pt>
    <dgm:pt modelId="{FBCC85DC-4241-470E-93B8-B28840994A2A}" type="pres">
      <dgm:prSet presAssocID="{6F431098-9E3A-4EA2-9E04-745376127438}" presName="parTx" presStyleLbl="alignNode1" presStyleIdx="1" presStyleCnt="5">
        <dgm:presLayoutVars>
          <dgm:chMax val="0"/>
          <dgm:chPref val="0"/>
          <dgm:bulletEnabled val="1"/>
        </dgm:presLayoutVars>
      </dgm:prSet>
      <dgm:spPr/>
    </dgm:pt>
    <dgm:pt modelId="{BD3A9C75-41E8-4A6C-B20D-CE3B05213DA2}" type="pres">
      <dgm:prSet presAssocID="{6F431098-9E3A-4EA2-9E04-745376127438}" presName="desTx" presStyleLbl="alignAccFollowNode1" presStyleIdx="1" presStyleCnt="5">
        <dgm:presLayoutVars>
          <dgm:bulletEnabled val="1"/>
        </dgm:presLayoutVars>
      </dgm:prSet>
      <dgm:spPr/>
    </dgm:pt>
    <dgm:pt modelId="{4C8ADBDE-99EC-4064-AA8B-0F4847FEBBEF}" type="pres">
      <dgm:prSet presAssocID="{04B28735-6842-4440-B311-B707F664475C}" presName="space" presStyleCnt="0"/>
      <dgm:spPr/>
    </dgm:pt>
    <dgm:pt modelId="{EFB7D83B-4C04-44E5-A680-40210BF22DA3}" type="pres">
      <dgm:prSet presAssocID="{0A6C0295-930E-4EB1-A943-CE0D4B3ACEB4}" presName="composite" presStyleCnt="0"/>
      <dgm:spPr/>
    </dgm:pt>
    <dgm:pt modelId="{14877505-70D5-4D6E-B9D8-E4786090E066}" type="pres">
      <dgm:prSet presAssocID="{0A6C0295-930E-4EB1-A943-CE0D4B3ACEB4}" presName="parTx" presStyleLbl="alignNode1" presStyleIdx="2" presStyleCnt="5">
        <dgm:presLayoutVars>
          <dgm:chMax val="0"/>
          <dgm:chPref val="0"/>
          <dgm:bulletEnabled val="1"/>
        </dgm:presLayoutVars>
      </dgm:prSet>
      <dgm:spPr/>
    </dgm:pt>
    <dgm:pt modelId="{7A71ABD0-3AAD-4CFA-A9CB-326BEBA2EB26}" type="pres">
      <dgm:prSet presAssocID="{0A6C0295-930E-4EB1-A943-CE0D4B3ACEB4}" presName="desTx" presStyleLbl="alignAccFollowNode1" presStyleIdx="2" presStyleCnt="5">
        <dgm:presLayoutVars>
          <dgm:bulletEnabled val="1"/>
        </dgm:presLayoutVars>
      </dgm:prSet>
      <dgm:spPr/>
    </dgm:pt>
    <dgm:pt modelId="{5BB1850F-FC8A-498C-9F3D-1024CEAF9140}" type="pres">
      <dgm:prSet presAssocID="{9D4CEC7D-FE87-4146-8AB2-F21C618F9BD9}" presName="space" presStyleCnt="0"/>
      <dgm:spPr/>
    </dgm:pt>
    <dgm:pt modelId="{7D848DC8-E04F-4032-BF4C-C4EBCBCAC850}" type="pres">
      <dgm:prSet presAssocID="{A4BA7559-566B-4ED9-AFEE-9CF84F880A0D}" presName="composite" presStyleCnt="0"/>
      <dgm:spPr/>
    </dgm:pt>
    <dgm:pt modelId="{8CBCC1EB-940E-46E6-B95D-899CEC8F319F}" type="pres">
      <dgm:prSet presAssocID="{A4BA7559-566B-4ED9-AFEE-9CF84F880A0D}" presName="parTx" presStyleLbl="alignNode1" presStyleIdx="3" presStyleCnt="5">
        <dgm:presLayoutVars>
          <dgm:chMax val="0"/>
          <dgm:chPref val="0"/>
          <dgm:bulletEnabled val="1"/>
        </dgm:presLayoutVars>
      </dgm:prSet>
      <dgm:spPr/>
    </dgm:pt>
    <dgm:pt modelId="{D50A6E40-2915-44D1-899E-7EE26468FB33}" type="pres">
      <dgm:prSet presAssocID="{A4BA7559-566B-4ED9-AFEE-9CF84F880A0D}" presName="desTx" presStyleLbl="alignAccFollowNode1" presStyleIdx="3" presStyleCnt="5">
        <dgm:presLayoutVars>
          <dgm:bulletEnabled val="1"/>
        </dgm:presLayoutVars>
      </dgm:prSet>
      <dgm:spPr/>
    </dgm:pt>
    <dgm:pt modelId="{F408A8F5-A67D-4B7C-B343-135BED770C3E}" type="pres">
      <dgm:prSet presAssocID="{153309EC-1344-4BF6-9A1F-43CBCEF55F3E}" presName="space" presStyleCnt="0"/>
      <dgm:spPr/>
    </dgm:pt>
    <dgm:pt modelId="{74F521CC-9113-4159-B201-CC5B65B4828F}" type="pres">
      <dgm:prSet presAssocID="{398C2427-89A5-487E-8754-AFAF278E908D}" presName="composite" presStyleCnt="0"/>
      <dgm:spPr/>
    </dgm:pt>
    <dgm:pt modelId="{433B9E08-C4AE-49F5-8E09-76593C40CA63}" type="pres">
      <dgm:prSet presAssocID="{398C2427-89A5-487E-8754-AFAF278E908D}" presName="parTx" presStyleLbl="alignNode1" presStyleIdx="4" presStyleCnt="5">
        <dgm:presLayoutVars>
          <dgm:chMax val="0"/>
          <dgm:chPref val="0"/>
          <dgm:bulletEnabled val="1"/>
        </dgm:presLayoutVars>
      </dgm:prSet>
      <dgm:spPr/>
    </dgm:pt>
    <dgm:pt modelId="{97B160C5-D8C0-4DB3-B565-333AB346A562}" type="pres">
      <dgm:prSet presAssocID="{398C2427-89A5-487E-8754-AFAF278E908D}" presName="desTx" presStyleLbl="alignAccFollowNode1" presStyleIdx="4" presStyleCnt="5">
        <dgm:presLayoutVars>
          <dgm:bulletEnabled val="1"/>
        </dgm:presLayoutVars>
      </dgm:prSet>
      <dgm:spPr/>
    </dgm:pt>
  </dgm:ptLst>
  <dgm:cxnLst>
    <dgm:cxn modelId="{50877700-CBEC-4392-AE79-2C8256F6166D}" srcId="{0A6C0295-930E-4EB1-A943-CE0D4B3ACEB4}" destId="{4FFD6388-0CCF-4363-AFCB-84D3543A2B5F}" srcOrd="3" destOrd="0" parTransId="{8064A42F-51CE-4E1E-9015-EBBE369AC918}" sibTransId="{56897933-9A57-478C-87F8-54BD83CA4384}"/>
    <dgm:cxn modelId="{DC47E600-3253-4BC7-B3DE-CC1389F54017}" type="presOf" srcId="{71204B01-9E0E-4479-9FB0-CC51B29D2C9E}" destId="{BD3A9C75-41E8-4A6C-B20D-CE3B05213DA2}" srcOrd="0" destOrd="3" presId="urn:microsoft.com/office/officeart/2005/8/layout/hList1"/>
    <dgm:cxn modelId="{12FF6307-8C40-4A0D-A02B-9C5CDBDE6FF3}" srcId="{340D89EF-CE03-4FF5-A233-A16DD54FE197}" destId="{775963E2-102A-4C8B-95AE-5571C5F08410}" srcOrd="0" destOrd="0" parTransId="{03645536-566A-497B-86A8-87B88FED74D8}" sibTransId="{E14803C3-D73C-4F8D-8A38-0DF2ABE16206}"/>
    <dgm:cxn modelId="{267F5F0D-5841-468A-83FA-5F377B2F7C04}" srcId="{340D89EF-CE03-4FF5-A233-A16DD54FE197}" destId="{21716852-663B-41E5-9813-A6108D40B9FB}" srcOrd="3" destOrd="0" parTransId="{2FDAE9F3-04C5-4FD5-8428-96F1395E944D}" sibTransId="{3AFAFFFC-6023-47D7-95A8-C63CC6619D19}"/>
    <dgm:cxn modelId="{4F335E12-EE12-43D3-9B5D-D9D10FEC1D13}" srcId="{A4BA7559-566B-4ED9-AFEE-9CF84F880A0D}" destId="{395A476D-064D-484B-A2DA-52604AEEA6CE}" srcOrd="0" destOrd="0" parTransId="{6A276C65-5D1D-4423-ADFF-99755B3EA451}" sibTransId="{22F7D16E-58EB-4622-A70B-6206FF84C90E}"/>
    <dgm:cxn modelId="{8ECE9C19-5D77-4931-94FB-AC9D0D19667B}" srcId="{398C2427-89A5-487E-8754-AFAF278E908D}" destId="{EAC9D269-B0A8-4D6D-A1D8-C6F80FD1BDA6}" srcOrd="3" destOrd="0" parTransId="{7DDF9276-97A0-40CA-9998-FCE76F3A8B5A}" sibTransId="{CAD1C51F-41D9-43F8-AEC2-AE706BD1EC21}"/>
    <dgm:cxn modelId="{E977081A-10FA-4EF0-A108-DDA53120482B}" srcId="{0A6C0295-930E-4EB1-A943-CE0D4B3ACEB4}" destId="{993929C5-408B-4196-9232-0AC076725483}" srcOrd="1" destOrd="0" parTransId="{34416BE3-90B7-450D-BC2B-9989426784A6}" sibTransId="{0A6BEE9A-A5A4-4040-AD34-28505F7B9428}"/>
    <dgm:cxn modelId="{3F189E1D-7DCF-4CA2-A318-A556CA7408D8}" srcId="{340D89EF-CE03-4FF5-A233-A16DD54FE197}" destId="{AEF3C15D-7FA8-4D92-B293-514896662524}" srcOrd="2" destOrd="0" parTransId="{3A8021CA-DE0F-497D-8896-5B273958EA8C}" sibTransId="{90E30607-A364-4D57-B340-9DBBF927D8CD}"/>
    <dgm:cxn modelId="{F9E4CF1D-3F64-4A13-808B-A92212C37A1D}" type="presOf" srcId="{340D89EF-CE03-4FF5-A233-A16DD54FE197}" destId="{729A6BF7-0F23-4940-A4D2-3DF023989E3F}" srcOrd="0" destOrd="0" presId="urn:microsoft.com/office/officeart/2005/8/layout/hList1"/>
    <dgm:cxn modelId="{3B331924-541B-400F-BB1C-0EA00A131153}" srcId="{0A6C0295-930E-4EB1-A943-CE0D4B3ACEB4}" destId="{560552D4-3D4C-4153-B5C2-512F39F62F5B}" srcOrd="0" destOrd="0" parTransId="{D72D580B-C175-4BB0-8F10-A0AFFF5EFBC0}" sibTransId="{C01E4E35-A0CA-440D-BD1D-8D2F9499EA2E}"/>
    <dgm:cxn modelId="{83C5B528-467F-4339-BD74-83218F3A2C29}" type="presOf" srcId="{560552D4-3D4C-4153-B5C2-512F39F62F5B}" destId="{7A71ABD0-3AAD-4CFA-A9CB-326BEBA2EB26}" srcOrd="0" destOrd="0" presId="urn:microsoft.com/office/officeart/2005/8/layout/hList1"/>
    <dgm:cxn modelId="{BD429229-4B85-47C8-B213-E890F21912D5}" srcId="{A4BA7559-566B-4ED9-AFEE-9CF84F880A0D}" destId="{8ADB9D37-DB23-4C98-B76A-A8045AE08451}" srcOrd="2" destOrd="0" parTransId="{AF623EA5-2F37-4584-A9A8-7CFF4502199E}" sibTransId="{5284ADFF-6AED-4070-A816-70B87081F502}"/>
    <dgm:cxn modelId="{79262E2D-4683-4890-BAC4-0E3F1FF6BCE4}" srcId="{6F431098-9E3A-4EA2-9E04-745376127438}" destId="{44EDADFF-E973-4D9A-B58D-C74DFD9E609A}" srcOrd="1" destOrd="0" parTransId="{9E1CC7FB-5C43-45A1-9188-526D1F454A2E}" sibTransId="{F6D6083F-5171-43ED-B2D8-F18EFBDB3675}"/>
    <dgm:cxn modelId="{36CA7B2F-836C-4AAF-BD6D-B210D1782C03}" srcId="{8AD07BA3-DDEC-4746-8C2E-0E6054D6FA5A}" destId="{6F431098-9E3A-4EA2-9E04-745376127438}" srcOrd="1" destOrd="0" parTransId="{A3958C4F-26AA-43BE-8555-7DEF08D16588}" sibTransId="{04B28735-6842-4440-B311-B707F664475C}"/>
    <dgm:cxn modelId="{26006C32-1F52-488C-9A65-C10CAB544F95}" type="presOf" srcId="{7E18D451-ACC4-4554-9831-71FC15C8139E}" destId="{AFE724FD-8A73-4C74-943A-7AC5F4752147}" srcOrd="0" destOrd="4" presId="urn:microsoft.com/office/officeart/2005/8/layout/hList1"/>
    <dgm:cxn modelId="{38748A3D-6FA0-433F-8DCC-6D6A139483FA}" type="presOf" srcId="{13B9CDB9-CB08-4670-8726-6B085A252793}" destId="{7A71ABD0-3AAD-4CFA-A9CB-326BEBA2EB26}" srcOrd="0" destOrd="4" presId="urn:microsoft.com/office/officeart/2005/8/layout/hList1"/>
    <dgm:cxn modelId="{CD515F40-99B4-4DCB-9348-C5741B5E373E}" srcId="{A4BA7559-566B-4ED9-AFEE-9CF84F880A0D}" destId="{C49EA9F2-32E8-43B6-BE17-88121D017758}" srcOrd="1" destOrd="0" parTransId="{9F77255B-CCA0-4905-B46C-80008FB400EF}" sibTransId="{A1AA601B-288C-4071-B808-E4F63D9B2774}"/>
    <dgm:cxn modelId="{6ACBF440-1E0C-41A6-A4B3-C36A794189C2}" type="presOf" srcId="{993929C5-408B-4196-9232-0AC076725483}" destId="{7A71ABD0-3AAD-4CFA-A9CB-326BEBA2EB26}" srcOrd="0" destOrd="1" presId="urn:microsoft.com/office/officeart/2005/8/layout/hList1"/>
    <dgm:cxn modelId="{0F7A8842-66EF-4E42-86BD-470F26967801}" type="presOf" srcId="{8AD07BA3-DDEC-4746-8C2E-0E6054D6FA5A}" destId="{F1A908C5-ECD8-49A5-8A04-72798B529032}" srcOrd="0" destOrd="0" presId="urn:microsoft.com/office/officeart/2005/8/layout/hList1"/>
    <dgm:cxn modelId="{F1E10D48-0D10-4531-B26A-5763F162AA9B}" srcId="{0A6C0295-930E-4EB1-A943-CE0D4B3ACEB4}" destId="{9CBD5393-29BD-4E26-8405-315422E520A5}" srcOrd="2" destOrd="0" parTransId="{A86546BF-9AEF-40F7-9279-6D2852CC12B1}" sibTransId="{638D0E7D-A098-43E1-A155-B7253B3E1B11}"/>
    <dgm:cxn modelId="{2DBCC049-1C8E-49D5-A30F-4F22A37DC837}" srcId="{8AD07BA3-DDEC-4746-8C2E-0E6054D6FA5A}" destId="{A4BA7559-566B-4ED9-AFEE-9CF84F880A0D}" srcOrd="3" destOrd="0" parTransId="{3F9EFD50-1C0C-4617-98CE-3A399CEA5D75}" sibTransId="{153309EC-1344-4BF6-9A1F-43CBCEF55F3E}"/>
    <dgm:cxn modelId="{FF938D4A-73D5-46BF-A31F-440CC5DB22E4}" srcId="{0A6C0295-930E-4EB1-A943-CE0D4B3ACEB4}" destId="{13B9CDB9-CB08-4670-8726-6B085A252793}" srcOrd="4" destOrd="0" parTransId="{54639730-EC40-4752-B849-1309D3845B30}" sibTransId="{EF7410D7-ABB6-4A8C-AF95-9047565B9E85}"/>
    <dgm:cxn modelId="{DF1EFA6B-2C9A-48F1-976B-9ABA36910D0F}" type="presOf" srcId="{D92F0660-95A7-416A-A849-AC45170B2F4A}" destId="{97B160C5-D8C0-4DB3-B565-333AB346A562}" srcOrd="0" destOrd="5" presId="urn:microsoft.com/office/officeart/2005/8/layout/hList1"/>
    <dgm:cxn modelId="{16ADFA6B-55A9-4AF4-99A5-D8C530C26C68}" srcId="{6F431098-9E3A-4EA2-9E04-745376127438}" destId="{F508AB36-D10D-466E-AC48-15A9B84772DD}" srcOrd="0" destOrd="0" parTransId="{873787D8-ECCC-4109-9269-90B9E8631B97}" sibTransId="{8DA3F12E-B498-4C7A-AAE9-C83F2DB99C58}"/>
    <dgm:cxn modelId="{D776376D-54B0-4D6D-91E2-4F5BFA1B722E}" type="presOf" srcId="{0A6C0295-930E-4EB1-A943-CE0D4B3ACEB4}" destId="{14877505-70D5-4D6E-B9D8-E4786090E066}" srcOrd="0" destOrd="0" presId="urn:microsoft.com/office/officeart/2005/8/layout/hList1"/>
    <dgm:cxn modelId="{ABFDF54D-942E-49A8-A77E-B9714C8CB191}" type="presOf" srcId="{C49EA9F2-32E8-43B6-BE17-88121D017758}" destId="{D50A6E40-2915-44D1-899E-7EE26468FB33}" srcOrd="0" destOrd="1" presId="urn:microsoft.com/office/officeart/2005/8/layout/hList1"/>
    <dgm:cxn modelId="{381D004E-25D0-4538-B31C-F8A9929D0B88}" type="presOf" srcId="{1F277EBF-4083-4662-9000-3E181ABFCC73}" destId="{97B160C5-D8C0-4DB3-B565-333AB346A562}" srcOrd="0" destOrd="0" presId="urn:microsoft.com/office/officeart/2005/8/layout/hList1"/>
    <dgm:cxn modelId="{DBD3306E-A457-49BE-B19A-BE9CEB372E6C}" srcId="{398C2427-89A5-487E-8754-AFAF278E908D}" destId="{1F277EBF-4083-4662-9000-3E181ABFCC73}" srcOrd="0" destOrd="0" parTransId="{0A2C6B5A-0036-4E8D-A81C-F01FBA0FA5FF}" sibTransId="{26C4C0C6-AFC2-4A07-A14B-93F86453D394}"/>
    <dgm:cxn modelId="{37CCFD50-8F2C-49DF-90CF-D03796D30CA0}" type="presOf" srcId="{21716852-663B-41E5-9813-A6108D40B9FB}" destId="{AFE724FD-8A73-4C74-943A-7AC5F4752147}" srcOrd="0" destOrd="3" presId="urn:microsoft.com/office/officeart/2005/8/layout/hList1"/>
    <dgm:cxn modelId="{356A7B53-7983-4AC8-AC4D-7C4137CEE9D0}" type="presOf" srcId="{AEF3C15D-7FA8-4D92-B293-514896662524}" destId="{AFE724FD-8A73-4C74-943A-7AC5F4752147}" srcOrd="0" destOrd="2" presId="urn:microsoft.com/office/officeart/2005/8/layout/hList1"/>
    <dgm:cxn modelId="{3C392654-00D0-4DDB-8DA1-1EDDC9C937D3}" srcId="{8AD07BA3-DDEC-4746-8C2E-0E6054D6FA5A}" destId="{340D89EF-CE03-4FF5-A233-A16DD54FE197}" srcOrd="0" destOrd="0" parTransId="{BF4EF15A-DB1C-4AF1-BA48-913DF3DBDB53}" sibTransId="{D0041E93-DE7D-4197-81BC-8B3F441CB1B9}"/>
    <dgm:cxn modelId="{EC7B5975-5437-4EBF-8892-0430D5E07D51}" type="presOf" srcId="{398C2427-89A5-487E-8754-AFAF278E908D}" destId="{433B9E08-C4AE-49F5-8E09-76593C40CA63}" srcOrd="0" destOrd="0" presId="urn:microsoft.com/office/officeart/2005/8/layout/hList1"/>
    <dgm:cxn modelId="{66962056-4AEA-4A24-9C31-93FBC880FF8A}" type="presOf" srcId="{3A2B8FBC-16D4-4831-AA9B-242075B13870}" destId="{D50A6E40-2915-44D1-899E-7EE26468FB33}" srcOrd="0" destOrd="3" presId="urn:microsoft.com/office/officeart/2005/8/layout/hList1"/>
    <dgm:cxn modelId="{D4DAC577-FDA3-45AB-B14E-1F4D67EEEA4D}" srcId="{340D89EF-CE03-4FF5-A233-A16DD54FE197}" destId="{0C05D949-C02E-4450-90DC-C3D4F5A6A979}" srcOrd="1" destOrd="0" parTransId="{14622172-3A60-4CF3-8FCD-031A3C7320C6}" sibTransId="{BCCF0728-6AB7-4363-AC07-0CEEBD50BCF8}"/>
    <dgm:cxn modelId="{2F020B5A-E027-4AF9-8823-D054F430D15F}" type="presOf" srcId="{D446C8EC-8CDC-42E6-815A-8FEC8B29DF46}" destId="{97B160C5-D8C0-4DB3-B565-333AB346A562}" srcOrd="0" destOrd="2" presId="urn:microsoft.com/office/officeart/2005/8/layout/hList1"/>
    <dgm:cxn modelId="{AD698B7C-8CFB-49F8-A2A3-EF06AE45B84B}" type="presOf" srcId="{3D7A1F95-BB67-4B08-A3F1-52BD9E757571}" destId="{97B160C5-D8C0-4DB3-B565-333AB346A562}" srcOrd="0" destOrd="4" presId="urn:microsoft.com/office/officeart/2005/8/layout/hList1"/>
    <dgm:cxn modelId="{B9A99B89-A261-4AE3-A45F-B492C68EC0CD}" type="presOf" srcId="{EAC9D269-B0A8-4D6D-A1D8-C6F80FD1BDA6}" destId="{97B160C5-D8C0-4DB3-B565-333AB346A562}" srcOrd="0" destOrd="3" presId="urn:microsoft.com/office/officeart/2005/8/layout/hList1"/>
    <dgm:cxn modelId="{4C5A968A-ECE0-4ED7-B67C-8657ABFC1CCA}" type="presOf" srcId="{4FFD6388-0CCF-4363-AFCB-84D3543A2B5F}" destId="{7A71ABD0-3AAD-4CFA-A9CB-326BEBA2EB26}" srcOrd="0" destOrd="3" presId="urn:microsoft.com/office/officeart/2005/8/layout/hList1"/>
    <dgm:cxn modelId="{5369908D-0AD2-44CA-9321-9F7CCEBBA798}" srcId="{6F431098-9E3A-4EA2-9E04-745376127438}" destId="{18515A31-F728-4799-88FC-4A1F1C9BFEE5}" srcOrd="2" destOrd="0" parTransId="{5AD92B98-52DE-46E1-8D83-A048CB87F8EC}" sibTransId="{C7E4B9D3-1674-4E3E-99D3-8069FAFA9D0D}"/>
    <dgm:cxn modelId="{078F2E8F-3BCC-4470-8F79-FB0E9FEDA746}" type="presOf" srcId="{8ADB9D37-DB23-4C98-B76A-A8045AE08451}" destId="{D50A6E40-2915-44D1-899E-7EE26468FB33}" srcOrd="0" destOrd="2" presId="urn:microsoft.com/office/officeart/2005/8/layout/hList1"/>
    <dgm:cxn modelId="{61F0599A-1333-4ECE-95E6-849FC07AE31A}" type="presOf" srcId="{08E447BE-B912-489E-9C87-1F4C04C17746}" destId="{AFE724FD-8A73-4C74-943A-7AC5F4752147}" srcOrd="0" destOrd="5" presId="urn:microsoft.com/office/officeart/2005/8/layout/hList1"/>
    <dgm:cxn modelId="{00AC959C-9A02-49D5-B03E-BCC59BE6FD10}" srcId="{8AD07BA3-DDEC-4746-8C2E-0E6054D6FA5A}" destId="{398C2427-89A5-487E-8754-AFAF278E908D}" srcOrd="4" destOrd="0" parTransId="{FC7A2BE1-8248-49C3-8A66-86A8281927E0}" sibTransId="{F6D27ED3-3F2C-40CD-A008-1481EF103201}"/>
    <dgm:cxn modelId="{7DC1B49E-28F7-460E-8E01-6F8E18C9DF04}" type="presOf" srcId="{A4BA7559-566B-4ED9-AFEE-9CF84F880A0D}" destId="{8CBCC1EB-940E-46E6-B95D-899CEC8F319F}" srcOrd="0" destOrd="0" presId="urn:microsoft.com/office/officeart/2005/8/layout/hList1"/>
    <dgm:cxn modelId="{375E9DA3-1D80-4203-B0C8-B085B83840F9}" type="presOf" srcId="{18515A31-F728-4799-88FC-4A1F1C9BFEE5}" destId="{BD3A9C75-41E8-4A6C-B20D-CE3B05213DA2}" srcOrd="0" destOrd="2" presId="urn:microsoft.com/office/officeart/2005/8/layout/hList1"/>
    <dgm:cxn modelId="{A93B91A5-1EA2-48F1-A0BF-6CA2C9382C55}" srcId="{6F431098-9E3A-4EA2-9E04-745376127438}" destId="{71204B01-9E0E-4479-9FB0-CC51B29D2C9E}" srcOrd="3" destOrd="0" parTransId="{C3494780-B809-4567-9D76-8BC58BB08C0E}" sibTransId="{9256073D-5BE6-4953-B32B-5364FDE6BDED}"/>
    <dgm:cxn modelId="{253A72AE-CEB5-441D-A2DE-C7BCD58119EC}" type="presOf" srcId="{F508AB36-D10D-466E-AC48-15A9B84772DD}" destId="{BD3A9C75-41E8-4A6C-B20D-CE3B05213DA2}" srcOrd="0" destOrd="0" presId="urn:microsoft.com/office/officeart/2005/8/layout/hList1"/>
    <dgm:cxn modelId="{18B1ACBB-FBE7-4318-9549-FF85E18B172A}" srcId="{340D89EF-CE03-4FF5-A233-A16DD54FE197}" destId="{08E447BE-B912-489E-9C87-1F4C04C17746}" srcOrd="5" destOrd="0" parTransId="{D4B547E0-B0C0-4897-AA09-C856F9947EFD}" sibTransId="{D2F88C8B-6403-49D7-9F6A-07F5845C7E7D}"/>
    <dgm:cxn modelId="{CFA0BABE-C0B7-4B34-8710-51171911469A}" srcId="{398C2427-89A5-487E-8754-AFAF278E908D}" destId="{D92F0660-95A7-416A-A849-AC45170B2F4A}" srcOrd="5" destOrd="0" parTransId="{86FF6506-BB1D-4524-BB2B-A69D0FAEF9BA}" sibTransId="{D2793FBC-3FA4-4433-B941-3DB4A02F7A8E}"/>
    <dgm:cxn modelId="{365AF3BF-C885-4D1A-858C-91344AB1C58C}" type="presOf" srcId="{44EDADFF-E973-4D9A-B58D-C74DFD9E609A}" destId="{BD3A9C75-41E8-4A6C-B20D-CE3B05213DA2}" srcOrd="0" destOrd="1" presId="urn:microsoft.com/office/officeart/2005/8/layout/hList1"/>
    <dgm:cxn modelId="{2ECD87C1-6E82-45D0-B24F-8744E34BF7AB}" srcId="{A4BA7559-566B-4ED9-AFEE-9CF84F880A0D}" destId="{3A2B8FBC-16D4-4831-AA9B-242075B13870}" srcOrd="3" destOrd="0" parTransId="{1E86E0F5-A05F-402E-9E69-F0FC25163CA8}" sibTransId="{133895AE-5C83-4F6F-B246-55A96E5DDFF0}"/>
    <dgm:cxn modelId="{AD86D5C4-539B-4885-B77C-4CD50BB16F58}" srcId="{398C2427-89A5-487E-8754-AFAF278E908D}" destId="{D446C8EC-8CDC-42E6-815A-8FEC8B29DF46}" srcOrd="2" destOrd="0" parTransId="{32156547-F667-4C0D-8AFD-42D46778741A}" sibTransId="{274E70C3-3045-420D-B80F-82F997C43A1E}"/>
    <dgm:cxn modelId="{8B47FED0-7483-49EC-A3ED-774062A4A26C}" srcId="{398C2427-89A5-487E-8754-AFAF278E908D}" destId="{3D7A1F95-BB67-4B08-A3F1-52BD9E757571}" srcOrd="4" destOrd="0" parTransId="{0230AF2D-A6EC-46EC-BC6A-25AEB76853BA}" sibTransId="{544F7912-A845-467F-8A87-51B4F3A8960B}"/>
    <dgm:cxn modelId="{4E828BD5-747E-4E96-9E91-0FFB23B7D230}" type="presOf" srcId="{6F431098-9E3A-4EA2-9E04-745376127438}" destId="{FBCC85DC-4241-470E-93B8-B28840994A2A}" srcOrd="0" destOrd="0" presId="urn:microsoft.com/office/officeart/2005/8/layout/hList1"/>
    <dgm:cxn modelId="{F81D48D8-D629-4180-B12E-290AB2277FAB}" srcId="{8AD07BA3-DDEC-4746-8C2E-0E6054D6FA5A}" destId="{0A6C0295-930E-4EB1-A943-CE0D4B3ACEB4}" srcOrd="2" destOrd="0" parTransId="{4338BD3A-AB7A-4DEE-96DC-96D689BADBB8}" sibTransId="{9D4CEC7D-FE87-4146-8AB2-F21C618F9BD9}"/>
    <dgm:cxn modelId="{EF12F9E3-636E-42C8-A23E-599A21A62F54}" srcId="{398C2427-89A5-487E-8754-AFAF278E908D}" destId="{1E873697-5610-4B23-A739-BC67EA78A302}" srcOrd="1" destOrd="0" parTransId="{74089C5A-4C2B-4EA2-A86A-9DAB5504C350}" sibTransId="{95F05C31-5A37-44D7-8B7F-276BE12DF817}"/>
    <dgm:cxn modelId="{4C988AE7-B300-412A-8E58-C7612B0199FE}" type="presOf" srcId="{775963E2-102A-4C8B-95AE-5571C5F08410}" destId="{AFE724FD-8A73-4C74-943A-7AC5F4752147}" srcOrd="0" destOrd="0" presId="urn:microsoft.com/office/officeart/2005/8/layout/hList1"/>
    <dgm:cxn modelId="{3742AEED-A167-46D1-AEAD-3FE9F9295240}" type="presOf" srcId="{9CBD5393-29BD-4E26-8405-315422E520A5}" destId="{7A71ABD0-3AAD-4CFA-A9CB-326BEBA2EB26}" srcOrd="0" destOrd="2" presId="urn:microsoft.com/office/officeart/2005/8/layout/hList1"/>
    <dgm:cxn modelId="{8A1673EE-2BFB-4452-BA05-5FF7CF1D1FE8}" type="presOf" srcId="{1E873697-5610-4B23-A739-BC67EA78A302}" destId="{97B160C5-D8C0-4DB3-B565-333AB346A562}" srcOrd="0" destOrd="1" presId="urn:microsoft.com/office/officeart/2005/8/layout/hList1"/>
    <dgm:cxn modelId="{3D6C2BFA-7F50-4CDF-82D9-1B9254E9DDEB}" type="presOf" srcId="{395A476D-064D-484B-A2DA-52604AEEA6CE}" destId="{D50A6E40-2915-44D1-899E-7EE26468FB33}" srcOrd="0" destOrd="0" presId="urn:microsoft.com/office/officeart/2005/8/layout/hList1"/>
    <dgm:cxn modelId="{82ECADFA-CD57-4059-80A5-CAD24B5B131F}" type="presOf" srcId="{0C05D949-C02E-4450-90DC-C3D4F5A6A979}" destId="{AFE724FD-8A73-4C74-943A-7AC5F4752147}" srcOrd="0" destOrd="1" presId="urn:microsoft.com/office/officeart/2005/8/layout/hList1"/>
    <dgm:cxn modelId="{B57335FF-AF29-4781-B854-C45A8E36BA36}" srcId="{340D89EF-CE03-4FF5-A233-A16DD54FE197}" destId="{7E18D451-ACC4-4554-9831-71FC15C8139E}" srcOrd="4" destOrd="0" parTransId="{8EF5D1B5-C559-4260-8F4F-76B2E7F3DC51}" sibTransId="{F1CD23EA-D6D4-42D6-835E-294B4B544D8F}"/>
    <dgm:cxn modelId="{F141F85A-3738-4475-A2F6-7FBB0627DE78}" type="presParOf" srcId="{F1A908C5-ECD8-49A5-8A04-72798B529032}" destId="{5FCE159D-AA58-4360-AEB1-2789980EF3A5}" srcOrd="0" destOrd="0" presId="urn:microsoft.com/office/officeart/2005/8/layout/hList1"/>
    <dgm:cxn modelId="{BCA7885B-F03F-4C9F-B9D0-4E8260ED4030}" type="presParOf" srcId="{5FCE159D-AA58-4360-AEB1-2789980EF3A5}" destId="{729A6BF7-0F23-4940-A4D2-3DF023989E3F}" srcOrd="0" destOrd="0" presId="urn:microsoft.com/office/officeart/2005/8/layout/hList1"/>
    <dgm:cxn modelId="{3A5374CF-C039-4523-B215-5D9817E4E44E}" type="presParOf" srcId="{5FCE159D-AA58-4360-AEB1-2789980EF3A5}" destId="{AFE724FD-8A73-4C74-943A-7AC5F4752147}" srcOrd="1" destOrd="0" presId="urn:microsoft.com/office/officeart/2005/8/layout/hList1"/>
    <dgm:cxn modelId="{3971BFEA-1919-4E6B-82BB-5BE89F723F8E}" type="presParOf" srcId="{F1A908C5-ECD8-49A5-8A04-72798B529032}" destId="{5D0B80F4-2450-4CFE-BD97-97CB6B8887F9}" srcOrd="1" destOrd="0" presId="urn:microsoft.com/office/officeart/2005/8/layout/hList1"/>
    <dgm:cxn modelId="{36B20FFF-8ECE-4DF9-8494-DA1E678C8F78}" type="presParOf" srcId="{F1A908C5-ECD8-49A5-8A04-72798B529032}" destId="{42DDB677-BD49-425C-A2E0-29B83CCA7838}" srcOrd="2" destOrd="0" presId="urn:microsoft.com/office/officeart/2005/8/layout/hList1"/>
    <dgm:cxn modelId="{E0B819E4-05CD-4F0E-A5DF-D6D46D77BFB1}" type="presParOf" srcId="{42DDB677-BD49-425C-A2E0-29B83CCA7838}" destId="{FBCC85DC-4241-470E-93B8-B28840994A2A}" srcOrd="0" destOrd="0" presId="urn:microsoft.com/office/officeart/2005/8/layout/hList1"/>
    <dgm:cxn modelId="{A7012773-EF03-439D-8A8D-D585D5B86B0C}" type="presParOf" srcId="{42DDB677-BD49-425C-A2E0-29B83CCA7838}" destId="{BD3A9C75-41E8-4A6C-B20D-CE3B05213DA2}" srcOrd="1" destOrd="0" presId="urn:microsoft.com/office/officeart/2005/8/layout/hList1"/>
    <dgm:cxn modelId="{B5C2C82C-7936-4AFE-BE94-5DCFF64FF715}" type="presParOf" srcId="{F1A908C5-ECD8-49A5-8A04-72798B529032}" destId="{4C8ADBDE-99EC-4064-AA8B-0F4847FEBBEF}" srcOrd="3" destOrd="0" presId="urn:microsoft.com/office/officeart/2005/8/layout/hList1"/>
    <dgm:cxn modelId="{018E516C-B5A9-467C-8021-6038F881520F}" type="presParOf" srcId="{F1A908C5-ECD8-49A5-8A04-72798B529032}" destId="{EFB7D83B-4C04-44E5-A680-40210BF22DA3}" srcOrd="4" destOrd="0" presId="urn:microsoft.com/office/officeart/2005/8/layout/hList1"/>
    <dgm:cxn modelId="{3311FDD4-AB22-4702-A96B-C0B40C137F2E}" type="presParOf" srcId="{EFB7D83B-4C04-44E5-A680-40210BF22DA3}" destId="{14877505-70D5-4D6E-B9D8-E4786090E066}" srcOrd="0" destOrd="0" presId="urn:microsoft.com/office/officeart/2005/8/layout/hList1"/>
    <dgm:cxn modelId="{973459FD-26E6-418E-93A9-96F0F1A3970A}" type="presParOf" srcId="{EFB7D83B-4C04-44E5-A680-40210BF22DA3}" destId="{7A71ABD0-3AAD-4CFA-A9CB-326BEBA2EB26}" srcOrd="1" destOrd="0" presId="urn:microsoft.com/office/officeart/2005/8/layout/hList1"/>
    <dgm:cxn modelId="{19F1BD03-9627-4286-AD18-752A30CD08F9}" type="presParOf" srcId="{F1A908C5-ECD8-49A5-8A04-72798B529032}" destId="{5BB1850F-FC8A-498C-9F3D-1024CEAF9140}" srcOrd="5" destOrd="0" presId="urn:microsoft.com/office/officeart/2005/8/layout/hList1"/>
    <dgm:cxn modelId="{732C1BB2-6974-4824-99B8-40171162A8F8}" type="presParOf" srcId="{F1A908C5-ECD8-49A5-8A04-72798B529032}" destId="{7D848DC8-E04F-4032-BF4C-C4EBCBCAC850}" srcOrd="6" destOrd="0" presId="urn:microsoft.com/office/officeart/2005/8/layout/hList1"/>
    <dgm:cxn modelId="{F208382C-AA2F-4433-8CEB-836BCD52BBD5}" type="presParOf" srcId="{7D848DC8-E04F-4032-BF4C-C4EBCBCAC850}" destId="{8CBCC1EB-940E-46E6-B95D-899CEC8F319F}" srcOrd="0" destOrd="0" presId="urn:microsoft.com/office/officeart/2005/8/layout/hList1"/>
    <dgm:cxn modelId="{7ABF131C-32EF-4AD0-B943-62A763C933B7}" type="presParOf" srcId="{7D848DC8-E04F-4032-BF4C-C4EBCBCAC850}" destId="{D50A6E40-2915-44D1-899E-7EE26468FB33}" srcOrd="1" destOrd="0" presId="urn:microsoft.com/office/officeart/2005/8/layout/hList1"/>
    <dgm:cxn modelId="{AD148803-E87A-4754-8853-F8E3964E0EC9}" type="presParOf" srcId="{F1A908C5-ECD8-49A5-8A04-72798B529032}" destId="{F408A8F5-A67D-4B7C-B343-135BED770C3E}" srcOrd="7" destOrd="0" presId="urn:microsoft.com/office/officeart/2005/8/layout/hList1"/>
    <dgm:cxn modelId="{707B12D7-B95C-4DF4-9C61-62B7353D4051}" type="presParOf" srcId="{F1A908C5-ECD8-49A5-8A04-72798B529032}" destId="{74F521CC-9113-4159-B201-CC5B65B4828F}" srcOrd="8" destOrd="0" presId="urn:microsoft.com/office/officeart/2005/8/layout/hList1"/>
    <dgm:cxn modelId="{35FBCCA1-49A5-4769-B3DB-C96E1EE378F8}" type="presParOf" srcId="{74F521CC-9113-4159-B201-CC5B65B4828F}" destId="{433B9E08-C4AE-49F5-8E09-76593C40CA63}" srcOrd="0" destOrd="0" presId="urn:microsoft.com/office/officeart/2005/8/layout/hList1"/>
    <dgm:cxn modelId="{F4701DBD-4181-462A-BC8B-5CCE137847D1}" type="presParOf" srcId="{74F521CC-9113-4159-B201-CC5B65B4828F}" destId="{97B160C5-D8C0-4DB3-B565-333AB346A56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DD29C1-834B-4EEA-A0D0-449E0676DDF6}"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fr-CA"/>
        </a:p>
      </dgm:t>
    </dgm:pt>
    <dgm:pt modelId="{755E072D-F40D-4CDD-9089-C3D8698F8CFA}">
      <dgm:prSet phldrT="[Texte]" custT="1"/>
      <dgm:spPr/>
      <dgm:t>
        <a:bodyPr/>
        <a:lstStyle/>
        <a:p>
          <a:r>
            <a:rPr lang="fr-CA" sz="1400" b="1" dirty="0">
              <a:solidFill>
                <a:schemeClr val="tx1"/>
              </a:solidFill>
              <a:effectLst>
                <a:outerShdw blurRad="38100" dist="38100" dir="2700000" algn="tl">
                  <a:srgbClr val="000000">
                    <a:alpha val="43137"/>
                  </a:srgbClr>
                </a:outerShdw>
              </a:effectLst>
              <a:latin typeface="Comic Sans MS" panose="030F0702030302020204" pitchFamily="66" charset="0"/>
            </a:rPr>
            <a:t>Physique et moteur</a:t>
          </a:r>
          <a:endParaRPr lang="fr-CA" sz="1400" b="1" dirty="0">
            <a:solidFill>
              <a:schemeClr val="tx1"/>
            </a:solidFill>
            <a:latin typeface="Comic Sans MS" panose="030F0702030302020204" pitchFamily="66" charset="0"/>
          </a:endParaRPr>
        </a:p>
      </dgm:t>
    </dgm:pt>
    <dgm:pt modelId="{9E3FDBF9-A192-47BF-9C54-AC211DE16388}" type="parTrans" cxnId="{9969141D-F0FC-4F14-893D-300A183D0F7F}">
      <dgm:prSet/>
      <dgm:spPr/>
      <dgm:t>
        <a:bodyPr/>
        <a:lstStyle/>
        <a:p>
          <a:endParaRPr lang="fr-CA"/>
        </a:p>
      </dgm:t>
    </dgm:pt>
    <dgm:pt modelId="{D6010329-B6F8-4B9E-85CD-65601D5E0152}" type="sibTrans" cxnId="{9969141D-F0FC-4F14-893D-300A183D0F7F}">
      <dgm:prSet/>
      <dgm:spPr/>
      <dgm:t>
        <a:bodyPr/>
        <a:lstStyle/>
        <a:p>
          <a:endParaRPr lang="fr-CA"/>
        </a:p>
      </dgm:t>
    </dgm:pt>
    <dgm:pt modelId="{6D9AC47C-6915-440B-8137-2160EE4996DB}">
      <dgm:prSet phldrT="[Texte]" custT="1"/>
      <dgm:spPr/>
      <dgm:t>
        <a:bodyPr/>
        <a:lstStyle/>
        <a:p>
          <a:r>
            <a:rPr lang="fr-CA" sz="1400" b="1" dirty="0">
              <a:solidFill>
                <a:schemeClr val="tx1"/>
              </a:solidFill>
              <a:effectLst>
                <a:outerShdw blurRad="38100" dist="38100" dir="2700000" algn="tl">
                  <a:srgbClr val="000000">
                    <a:alpha val="43137"/>
                  </a:srgbClr>
                </a:outerShdw>
              </a:effectLst>
              <a:latin typeface="Comic Sans MS" panose="030F0702030302020204" pitchFamily="66" charset="0"/>
            </a:rPr>
            <a:t>Affectif</a:t>
          </a:r>
        </a:p>
      </dgm:t>
    </dgm:pt>
    <dgm:pt modelId="{AF5A44C5-A614-41E6-818E-2C3FD512A007}" type="parTrans" cxnId="{8D33736E-3037-45D4-9DDC-91C0510D97D6}">
      <dgm:prSet/>
      <dgm:spPr/>
      <dgm:t>
        <a:bodyPr/>
        <a:lstStyle/>
        <a:p>
          <a:endParaRPr lang="fr-CA"/>
        </a:p>
      </dgm:t>
    </dgm:pt>
    <dgm:pt modelId="{AF252890-DFBA-49B5-81EC-166D8E5A1685}" type="sibTrans" cxnId="{8D33736E-3037-45D4-9DDC-91C0510D97D6}">
      <dgm:prSet/>
      <dgm:spPr/>
      <dgm:t>
        <a:bodyPr/>
        <a:lstStyle/>
        <a:p>
          <a:endParaRPr lang="fr-CA"/>
        </a:p>
      </dgm:t>
    </dgm:pt>
    <dgm:pt modelId="{E526AAEB-6D5C-4669-AAC0-ACACE21A591C}">
      <dgm:prSet custT="1"/>
      <dgm:spPr/>
      <dgm:t>
        <a:bodyPr/>
        <a:lstStyle/>
        <a:p>
          <a:r>
            <a:rPr lang="fr-CA" sz="1400" b="1" dirty="0">
              <a:solidFill>
                <a:schemeClr val="tx1"/>
              </a:solidFill>
              <a:effectLst>
                <a:outerShdw blurRad="38100" dist="38100" dir="2700000" algn="tl">
                  <a:srgbClr val="000000">
                    <a:alpha val="43137"/>
                  </a:srgbClr>
                </a:outerShdw>
              </a:effectLst>
              <a:latin typeface="Comic Sans MS" panose="030F0702030302020204" pitchFamily="66" charset="0"/>
            </a:rPr>
            <a:t>Social</a:t>
          </a:r>
        </a:p>
      </dgm:t>
    </dgm:pt>
    <dgm:pt modelId="{73AC5BF1-EC25-4B27-A5F1-B17EA7C29A98}" type="parTrans" cxnId="{EAEF8BF6-F817-40A5-B36A-6C39760C6F80}">
      <dgm:prSet/>
      <dgm:spPr/>
      <dgm:t>
        <a:bodyPr/>
        <a:lstStyle/>
        <a:p>
          <a:endParaRPr lang="fr-CA"/>
        </a:p>
      </dgm:t>
    </dgm:pt>
    <dgm:pt modelId="{5C07792E-61CA-4591-B61D-966A2DE2B660}" type="sibTrans" cxnId="{EAEF8BF6-F817-40A5-B36A-6C39760C6F80}">
      <dgm:prSet/>
      <dgm:spPr/>
      <dgm:t>
        <a:bodyPr/>
        <a:lstStyle/>
        <a:p>
          <a:endParaRPr lang="fr-CA"/>
        </a:p>
      </dgm:t>
    </dgm:pt>
    <dgm:pt modelId="{87828EB6-A463-4A49-920C-3CAECAA2A321}">
      <dgm:prSet custT="1"/>
      <dgm:spPr/>
      <dgm:t>
        <a:bodyPr/>
        <a:lstStyle/>
        <a:p>
          <a:r>
            <a:rPr lang="fr-CA" sz="1400" b="1" dirty="0">
              <a:solidFill>
                <a:schemeClr val="tx1"/>
              </a:solidFill>
              <a:effectLst>
                <a:outerShdw blurRad="38100" dist="38100" dir="2700000" algn="tl">
                  <a:srgbClr val="000000">
                    <a:alpha val="43137"/>
                  </a:srgbClr>
                </a:outerShdw>
              </a:effectLst>
              <a:latin typeface="Comic Sans MS" panose="030F0702030302020204" pitchFamily="66" charset="0"/>
            </a:rPr>
            <a:t>Langagier</a:t>
          </a:r>
        </a:p>
      </dgm:t>
    </dgm:pt>
    <dgm:pt modelId="{998D9FA2-B392-48F5-A743-05E3CEF0DF7F}" type="parTrans" cxnId="{55409EB5-1422-4500-875D-AD80D8CADB00}">
      <dgm:prSet/>
      <dgm:spPr/>
      <dgm:t>
        <a:bodyPr/>
        <a:lstStyle/>
        <a:p>
          <a:endParaRPr lang="fr-CA"/>
        </a:p>
      </dgm:t>
    </dgm:pt>
    <dgm:pt modelId="{3E3B91A2-0F6D-4C4F-9A36-DE9566FEE293}" type="sibTrans" cxnId="{55409EB5-1422-4500-875D-AD80D8CADB00}">
      <dgm:prSet/>
      <dgm:spPr/>
      <dgm:t>
        <a:bodyPr/>
        <a:lstStyle/>
        <a:p>
          <a:endParaRPr lang="fr-CA"/>
        </a:p>
      </dgm:t>
    </dgm:pt>
    <dgm:pt modelId="{3EC2537C-3909-43A0-ADEA-04DBC7B75E29}">
      <dgm:prSet custT="1"/>
      <dgm:spPr/>
      <dgm:t>
        <a:bodyPr/>
        <a:lstStyle/>
        <a:p>
          <a:r>
            <a:rPr lang="fr-CA" sz="1400" b="1" dirty="0">
              <a:solidFill>
                <a:schemeClr val="tx1"/>
              </a:solidFill>
              <a:effectLst>
                <a:outerShdw blurRad="38100" dist="38100" dir="2700000" algn="tl">
                  <a:srgbClr val="000000">
                    <a:alpha val="43137"/>
                  </a:srgbClr>
                </a:outerShdw>
              </a:effectLst>
              <a:latin typeface="Comic Sans MS" panose="030F0702030302020204" pitchFamily="66" charset="0"/>
            </a:rPr>
            <a:t>Cognitif</a:t>
          </a:r>
        </a:p>
      </dgm:t>
    </dgm:pt>
    <dgm:pt modelId="{1E23927B-C72C-4F5F-B62A-5360EEF0D64B}" type="parTrans" cxnId="{C856D627-DD6A-42B1-9363-4162E65C2C26}">
      <dgm:prSet/>
      <dgm:spPr/>
      <dgm:t>
        <a:bodyPr/>
        <a:lstStyle/>
        <a:p>
          <a:endParaRPr lang="fr-CA"/>
        </a:p>
      </dgm:t>
    </dgm:pt>
    <dgm:pt modelId="{3443494F-25F2-45FE-8F64-A695C6A877E5}" type="sibTrans" cxnId="{C856D627-DD6A-42B1-9363-4162E65C2C26}">
      <dgm:prSet/>
      <dgm:spPr/>
      <dgm:t>
        <a:bodyPr/>
        <a:lstStyle/>
        <a:p>
          <a:endParaRPr lang="fr-CA"/>
        </a:p>
      </dgm:t>
    </dgm:pt>
    <dgm:pt modelId="{2CBD9525-B241-4250-A3F4-6C326FC76B06}">
      <dgm:prSet phldrT="[Texte]" custT="1"/>
      <dgm:spPr/>
      <dgm:t>
        <a:bodyPr/>
        <a:lstStyle/>
        <a:p>
          <a:r>
            <a:rPr lang="fr-CA" sz="1400" b="0" dirty="0">
              <a:solidFill>
                <a:schemeClr val="tx1"/>
              </a:solidFill>
              <a:latin typeface="Comic Sans MS" panose="030F0702030302020204" pitchFamily="66" charset="0"/>
            </a:rPr>
            <a:t>Jeux de ballon</a:t>
          </a:r>
        </a:p>
      </dgm:t>
    </dgm:pt>
    <dgm:pt modelId="{C2B9C0EE-1EFD-4725-A047-80E1F6FCDD67}" type="parTrans" cxnId="{5F66079D-DC2F-401F-9353-62696366D605}">
      <dgm:prSet/>
      <dgm:spPr/>
      <dgm:t>
        <a:bodyPr/>
        <a:lstStyle/>
        <a:p>
          <a:endParaRPr lang="fr-CA"/>
        </a:p>
      </dgm:t>
    </dgm:pt>
    <dgm:pt modelId="{B35D6CB1-5366-42D6-98D5-697AEB157ED5}" type="sibTrans" cxnId="{5F66079D-DC2F-401F-9353-62696366D605}">
      <dgm:prSet/>
      <dgm:spPr/>
      <dgm:t>
        <a:bodyPr/>
        <a:lstStyle/>
        <a:p>
          <a:endParaRPr lang="fr-CA"/>
        </a:p>
      </dgm:t>
    </dgm:pt>
    <dgm:pt modelId="{11344E0D-B7C0-4703-B837-CF410F594F2B}">
      <dgm:prSet custT="1"/>
      <dgm:spPr/>
      <dgm:t>
        <a:bodyPr/>
        <a:lstStyle/>
        <a:p>
          <a:r>
            <a:rPr lang="fr-CA" sz="1400" dirty="0">
              <a:solidFill>
                <a:schemeClr val="tx1"/>
              </a:solidFill>
              <a:effectLst/>
              <a:latin typeface="Comic Sans MS" panose="030F0702030302020204" pitchFamily="66" charset="0"/>
            </a:rPr>
            <a:t>Atelier culinaire</a:t>
          </a:r>
        </a:p>
      </dgm:t>
    </dgm:pt>
    <dgm:pt modelId="{BA5B3875-8B2F-4E41-803C-085FE5DC86C5}" type="parTrans" cxnId="{22555AFA-E4AF-4871-8263-13BD146B6835}">
      <dgm:prSet/>
      <dgm:spPr/>
      <dgm:t>
        <a:bodyPr/>
        <a:lstStyle/>
        <a:p>
          <a:endParaRPr lang="fr-CA"/>
        </a:p>
      </dgm:t>
    </dgm:pt>
    <dgm:pt modelId="{BFF5F2DC-BFC0-42A3-B5A1-F274EF1C3D09}" type="sibTrans" cxnId="{22555AFA-E4AF-4871-8263-13BD146B6835}">
      <dgm:prSet/>
      <dgm:spPr/>
      <dgm:t>
        <a:bodyPr/>
        <a:lstStyle/>
        <a:p>
          <a:endParaRPr lang="fr-CA"/>
        </a:p>
      </dgm:t>
    </dgm:pt>
    <dgm:pt modelId="{A8BB0838-AF82-4700-AD43-44AC37C0BC83}">
      <dgm:prSet custT="1"/>
      <dgm:spPr/>
      <dgm:t>
        <a:bodyPr/>
        <a:lstStyle/>
        <a:p>
          <a:r>
            <a:rPr lang="fr-CA" sz="1400" dirty="0">
              <a:solidFill>
                <a:schemeClr val="tx1"/>
              </a:solidFill>
              <a:effectLst/>
              <a:latin typeface="Comic Sans MS" panose="030F0702030302020204" pitchFamily="66" charset="0"/>
            </a:rPr>
            <a:t>Atelier culinaire</a:t>
          </a:r>
          <a:endParaRPr lang="fr-CA" sz="1400" dirty="0">
            <a:solidFill>
              <a:schemeClr val="tx1"/>
            </a:solidFill>
            <a:effectLst>
              <a:outerShdw blurRad="38100" dist="38100" dir="2700000" algn="tl">
                <a:srgbClr val="000000">
                  <a:alpha val="43137"/>
                </a:srgbClr>
              </a:outerShdw>
            </a:effectLst>
            <a:latin typeface="Comic Sans MS" panose="030F0702030302020204" pitchFamily="66" charset="0"/>
          </a:endParaRPr>
        </a:p>
      </dgm:t>
    </dgm:pt>
    <dgm:pt modelId="{90E98B4F-CD2B-4C9B-AFFD-D2D5BFC74DDA}" type="parTrans" cxnId="{2B40516C-06A0-4C15-AF7B-14A54ABB9A18}">
      <dgm:prSet/>
      <dgm:spPr/>
      <dgm:t>
        <a:bodyPr/>
        <a:lstStyle/>
        <a:p>
          <a:endParaRPr lang="fr-CA"/>
        </a:p>
      </dgm:t>
    </dgm:pt>
    <dgm:pt modelId="{95B52FC5-414B-4961-8662-41B61B6CB07B}" type="sibTrans" cxnId="{2B40516C-06A0-4C15-AF7B-14A54ABB9A18}">
      <dgm:prSet/>
      <dgm:spPr/>
      <dgm:t>
        <a:bodyPr/>
        <a:lstStyle/>
        <a:p>
          <a:endParaRPr lang="fr-CA"/>
        </a:p>
      </dgm:t>
    </dgm:pt>
    <dgm:pt modelId="{D127FB25-42FE-41D2-A9D6-461D2E1CEF24}">
      <dgm:prSet custT="1"/>
      <dgm:spPr/>
      <dgm:t>
        <a:bodyPr/>
        <a:lstStyle/>
        <a:p>
          <a:r>
            <a:rPr lang="fr-CA" sz="1400" dirty="0">
              <a:solidFill>
                <a:schemeClr val="tx1"/>
              </a:solidFill>
              <a:effectLst/>
              <a:latin typeface="Comic Sans MS" panose="030F0702030302020204" pitchFamily="66" charset="0"/>
            </a:rPr>
            <a:t>Atelier culinaire</a:t>
          </a:r>
          <a:endParaRPr lang="fr-CA" sz="1400" dirty="0">
            <a:solidFill>
              <a:schemeClr val="tx1"/>
            </a:solidFill>
            <a:effectLst>
              <a:outerShdw blurRad="38100" dist="38100" dir="2700000" algn="tl">
                <a:srgbClr val="000000">
                  <a:alpha val="43137"/>
                </a:srgbClr>
              </a:outerShdw>
            </a:effectLst>
            <a:latin typeface="Comic Sans MS" panose="030F0702030302020204" pitchFamily="66" charset="0"/>
          </a:endParaRPr>
        </a:p>
      </dgm:t>
    </dgm:pt>
    <dgm:pt modelId="{81F3D6D3-2F97-4098-A4C6-93C456137FAA}" type="parTrans" cxnId="{012849D1-3F97-457C-B6BC-CF4599CFC220}">
      <dgm:prSet/>
      <dgm:spPr/>
      <dgm:t>
        <a:bodyPr/>
        <a:lstStyle/>
        <a:p>
          <a:endParaRPr lang="fr-CA"/>
        </a:p>
      </dgm:t>
    </dgm:pt>
    <dgm:pt modelId="{463EEEC7-3815-4BD0-BBBC-9F227CA8886B}" type="sibTrans" cxnId="{012849D1-3F97-457C-B6BC-CF4599CFC220}">
      <dgm:prSet/>
      <dgm:spPr/>
      <dgm:t>
        <a:bodyPr/>
        <a:lstStyle/>
        <a:p>
          <a:endParaRPr lang="fr-CA"/>
        </a:p>
      </dgm:t>
    </dgm:pt>
    <dgm:pt modelId="{FB913870-DF5F-44ED-B94B-F511060322D6}">
      <dgm:prSet custT="1"/>
      <dgm:spPr/>
      <dgm:t>
        <a:bodyPr/>
        <a:lstStyle/>
        <a:p>
          <a:r>
            <a:rPr lang="fr-CA" sz="1400" dirty="0">
              <a:solidFill>
                <a:schemeClr val="tx1"/>
              </a:solidFill>
              <a:effectLst/>
              <a:latin typeface="Comic Sans MS" panose="030F0702030302020204" pitchFamily="66" charset="0"/>
            </a:rPr>
            <a:t>Jeux de rôle</a:t>
          </a:r>
        </a:p>
      </dgm:t>
    </dgm:pt>
    <dgm:pt modelId="{9D629AAD-10E4-4F20-B335-1DB7FD506E65}" type="parTrans" cxnId="{F196EC47-F480-4B1E-A79C-EBA0F520263C}">
      <dgm:prSet/>
      <dgm:spPr/>
      <dgm:t>
        <a:bodyPr/>
        <a:lstStyle/>
        <a:p>
          <a:endParaRPr lang="fr-CA"/>
        </a:p>
      </dgm:t>
    </dgm:pt>
    <dgm:pt modelId="{8305D684-2B69-4587-9BFC-1D42B73F665C}" type="sibTrans" cxnId="{F196EC47-F480-4B1E-A79C-EBA0F520263C}">
      <dgm:prSet/>
      <dgm:spPr/>
      <dgm:t>
        <a:bodyPr/>
        <a:lstStyle/>
        <a:p>
          <a:endParaRPr lang="fr-CA"/>
        </a:p>
      </dgm:t>
    </dgm:pt>
    <dgm:pt modelId="{86985B07-0F05-4247-9EA0-3551F8EC20F2}">
      <dgm:prSet custT="1"/>
      <dgm:spPr/>
      <dgm:t>
        <a:bodyPr/>
        <a:lstStyle/>
        <a:p>
          <a:r>
            <a:rPr lang="fr-CA" sz="1400" dirty="0">
              <a:solidFill>
                <a:schemeClr val="tx1"/>
              </a:solidFill>
              <a:effectLst/>
              <a:latin typeface="Comic Sans MS" panose="030F0702030302020204" pitchFamily="66" charset="0"/>
            </a:rPr>
            <a:t>Jeux de rôle</a:t>
          </a:r>
        </a:p>
      </dgm:t>
    </dgm:pt>
    <dgm:pt modelId="{D79C199F-2677-49DE-B714-DE7C391B7D53}" type="parTrans" cxnId="{10152B09-F60F-4E13-A8D5-DCA323B4B129}">
      <dgm:prSet/>
      <dgm:spPr/>
      <dgm:t>
        <a:bodyPr/>
        <a:lstStyle/>
        <a:p>
          <a:endParaRPr lang="fr-CA"/>
        </a:p>
      </dgm:t>
    </dgm:pt>
    <dgm:pt modelId="{C8BBEB0A-FB32-4CCF-A865-156FCDB0427B}" type="sibTrans" cxnId="{10152B09-F60F-4E13-A8D5-DCA323B4B129}">
      <dgm:prSet/>
      <dgm:spPr/>
      <dgm:t>
        <a:bodyPr/>
        <a:lstStyle/>
        <a:p>
          <a:endParaRPr lang="fr-CA"/>
        </a:p>
      </dgm:t>
    </dgm:pt>
    <dgm:pt modelId="{645B8F8E-6DF4-4CD7-8F6E-1854B5E266F0}">
      <dgm:prSet custT="1"/>
      <dgm:spPr/>
      <dgm:t>
        <a:bodyPr/>
        <a:lstStyle/>
        <a:p>
          <a:r>
            <a:rPr lang="fr-CA" sz="1400" dirty="0">
              <a:solidFill>
                <a:schemeClr val="tx1"/>
              </a:solidFill>
              <a:effectLst/>
              <a:latin typeface="Comic Sans MS" panose="030F0702030302020204" pitchFamily="66" charset="0"/>
            </a:rPr>
            <a:t>Jeux de rôle</a:t>
          </a:r>
          <a:endParaRPr lang="fr-CA" sz="1400" dirty="0">
            <a:solidFill>
              <a:schemeClr val="tx1"/>
            </a:solidFill>
            <a:effectLst>
              <a:outerShdw blurRad="38100" dist="38100" dir="2700000" algn="tl">
                <a:srgbClr val="000000">
                  <a:alpha val="43137"/>
                </a:srgbClr>
              </a:outerShdw>
            </a:effectLst>
            <a:latin typeface="Comic Sans MS" panose="030F0702030302020204" pitchFamily="66" charset="0"/>
          </a:endParaRPr>
        </a:p>
      </dgm:t>
    </dgm:pt>
    <dgm:pt modelId="{A49C187F-ACCD-46C6-ABB5-C957D46610EF}" type="parTrans" cxnId="{4ED9D749-4708-40D6-9E65-DBC05DA09531}">
      <dgm:prSet/>
      <dgm:spPr/>
      <dgm:t>
        <a:bodyPr/>
        <a:lstStyle/>
        <a:p>
          <a:endParaRPr lang="fr-CA"/>
        </a:p>
      </dgm:t>
    </dgm:pt>
    <dgm:pt modelId="{3F21ECCF-0FDF-4E2E-B652-9F2F01208997}" type="sibTrans" cxnId="{4ED9D749-4708-40D6-9E65-DBC05DA09531}">
      <dgm:prSet/>
      <dgm:spPr/>
      <dgm:t>
        <a:bodyPr/>
        <a:lstStyle/>
        <a:p>
          <a:endParaRPr lang="fr-CA"/>
        </a:p>
      </dgm:t>
    </dgm:pt>
    <dgm:pt modelId="{BB730DEB-71CF-4023-8D01-5C5970BF2DD3}">
      <dgm:prSet phldrT="[Texte]" custT="1"/>
      <dgm:spPr/>
      <dgm:t>
        <a:bodyPr/>
        <a:lstStyle/>
        <a:p>
          <a:r>
            <a:rPr lang="fr-CA" sz="1400" dirty="0">
              <a:solidFill>
                <a:schemeClr val="tx1"/>
              </a:solidFill>
              <a:latin typeface="Comic Sans MS" panose="030F0702030302020204" pitchFamily="66" charset="0"/>
            </a:rPr>
            <a:t>Jeux de ballon</a:t>
          </a:r>
          <a:endParaRPr lang="fr-CA" sz="1400" dirty="0">
            <a:solidFill>
              <a:schemeClr val="tx1"/>
            </a:solidFill>
            <a:effectLst/>
            <a:latin typeface="Comic Sans MS" panose="030F0702030302020204" pitchFamily="66" charset="0"/>
          </a:endParaRPr>
        </a:p>
      </dgm:t>
    </dgm:pt>
    <dgm:pt modelId="{04C24C11-ED58-479E-89B7-4BA53C3D1458}" type="parTrans" cxnId="{26F8E777-2948-4E64-82BC-28EB743B7C21}">
      <dgm:prSet/>
      <dgm:spPr/>
      <dgm:t>
        <a:bodyPr/>
        <a:lstStyle/>
        <a:p>
          <a:endParaRPr lang="fr-CA"/>
        </a:p>
      </dgm:t>
    </dgm:pt>
    <dgm:pt modelId="{81C21A8B-98D0-4761-A969-6589C41FAAB1}" type="sibTrans" cxnId="{26F8E777-2948-4E64-82BC-28EB743B7C21}">
      <dgm:prSet/>
      <dgm:spPr/>
      <dgm:t>
        <a:bodyPr/>
        <a:lstStyle/>
        <a:p>
          <a:endParaRPr lang="fr-CA"/>
        </a:p>
      </dgm:t>
    </dgm:pt>
    <dgm:pt modelId="{82BC3748-437D-436A-80D1-31364B60F8C2}">
      <dgm:prSet phldrT="[Texte]" custT="1"/>
      <dgm:spPr/>
      <dgm:t>
        <a:bodyPr/>
        <a:lstStyle/>
        <a:p>
          <a:r>
            <a:rPr lang="fr-CA" sz="1400" dirty="0">
              <a:solidFill>
                <a:schemeClr val="tx1"/>
              </a:solidFill>
              <a:effectLst/>
              <a:latin typeface="Comic Sans MS" panose="030F0702030302020204" pitchFamily="66" charset="0"/>
            </a:rPr>
            <a:t>Causeries</a:t>
          </a:r>
        </a:p>
      </dgm:t>
    </dgm:pt>
    <dgm:pt modelId="{0A22E758-14DC-453F-8168-C7DAC1CDD883}" type="parTrans" cxnId="{DCB45B55-AC5C-469D-BAD8-F1C0BD80D3FD}">
      <dgm:prSet/>
      <dgm:spPr/>
      <dgm:t>
        <a:bodyPr/>
        <a:lstStyle/>
        <a:p>
          <a:endParaRPr lang="fr-CA"/>
        </a:p>
      </dgm:t>
    </dgm:pt>
    <dgm:pt modelId="{D2D161A0-6BD8-41A5-ABD1-FD13B747A9AC}" type="sibTrans" cxnId="{DCB45B55-AC5C-469D-BAD8-F1C0BD80D3FD}">
      <dgm:prSet/>
      <dgm:spPr/>
      <dgm:t>
        <a:bodyPr/>
        <a:lstStyle/>
        <a:p>
          <a:endParaRPr lang="fr-CA"/>
        </a:p>
      </dgm:t>
    </dgm:pt>
    <dgm:pt modelId="{21811F32-544D-4914-96B0-8EA48965644F}">
      <dgm:prSet phldrT="[Texte]" custT="1"/>
      <dgm:spPr/>
      <dgm:t>
        <a:bodyPr/>
        <a:lstStyle/>
        <a:p>
          <a:r>
            <a:rPr lang="fr-CA" sz="1400" dirty="0">
              <a:solidFill>
                <a:schemeClr val="tx1"/>
              </a:solidFill>
              <a:effectLst/>
              <a:latin typeface="Comic Sans MS" panose="030F0702030302020204" pitchFamily="66" charset="0"/>
            </a:rPr>
            <a:t>Causeries</a:t>
          </a:r>
        </a:p>
      </dgm:t>
    </dgm:pt>
    <dgm:pt modelId="{18E8BA97-0A11-4CC6-AC98-78BF2FDE5F29}" type="parTrans" cxnId="{D4C8CB8E-A2BC-40A0-8B5D-A1268B26B554}">
      <dgm:prSet/>
      <dgm:spPr/>
      <dgm:t>
        <a:bodyPr/>
        <a:lstStyle/>
        <a:p>
          <a:endParaRPr lang="fr-CA"/>
        </a:p>
      </dgm:t>
    </dgm:pt>
    <dgm:pt modelId="{A3946231-B6A3-4551-A545-BC9CC5BF34FF}" type="sibTrans" cxnId="{D4C8CB8E-A2BC-40A0-8B5D-A1268B26B554}">
      <dgm:prSet/>
      <dgm:spPr/>
      <dgm:t>
        <a:bodyPr/>
        <a:lstStyle/>
        <a:p>
          <a:endParaRPr lang="fr-CA"/>
        </a:p>
      </dgm:t>
    </dgm:pt>
    <dgm:pt modelId="{1C4777B1-88C1-4C53-8EBF-9E031D1299CB}">
      <dgm:prSet custT="1"/>
      <dgm:spPr/>
      <dgm:t>
        <a:bodyPr/>
        <a:lstStyle/>
        <a:p>
          <a:r>
            <a:rPr lang="fr-CA" sz="1400" dirty="0">
              <a:solidFill>
                <a:schemeClr val="tx1"/>
              </a:solidFill>
              <a:effectLst/>
              <a:latin typeface="Comic Sans MS" panose="030F0702030302020204" pitchFamily="66" charset="0"/>
            </a:rPr>
            <a:t>Improvisation</a:t>
          </a:r>
        </a:p>
      </dgm:t>
    </dgm:pt>
    <dgm:pt modelId="{6C4523EA-EB17-4BFC-84D2-78877CD6F2B5}" type="parTrans" cxnId="{3407554B-92F5-4E01-B554-6B6B1612BDA3}">
      <dgm:prSet/>
      <dgm:spPr/>
      <dgm:t>
        <a:bodyPr/>
        <a:lstStyle/>
        <a:p>
          <a:endParaRPr lang="fr-CA"/>
        </a:p>
      </dgm:t>
    </dgm:pt>
    <dgm:pt modelId="{CCFDB81F-732C-4F6D-AFC6-71428ADD6759}" type="sibTrans" cxnId="{3407554B-92F5-4E01-B554-6B6B1612BDA3}">
      <dgm:prSet/>
      <dgm:spPr/>
      <dgm:t>
        <a:bodyPr/>
        <a:lstStyle/>
        <a:p>
          <a:endParaRPr lang="fr-CA"/>
        </a:p>
      </dgm:t>
    </dgm:pt>
    <dgm:pt modelId="{DAE221CC-756F-47C1-9A74-A5A9231D3A13}">
      <dgm:prSet phldrT="[Texte]" custT="1"/>
      <dgm:spPr/>
      <dgm:t>
        <a:bodyPr/>
        <a:lstStyle/>
        <a:p>
          <a:r>
            <a:rPr lang="fr-CA" sz="1400" dirty="0">
              <a:solidFill>
                <a:schemeClr val="tx1"/>
              </a:solidFill>
              <a:effectLst/>
              <a:latin typeface="Comic Sans MS" panose="030F0702030302020204" pitchFamily="66" charset="0"/>
            </a:rPr>
            <a:t>Jeux libres et supervisés</a:t>
          </a:r>
        </a:p>
      </dgm:t>
    </dgm:pt>
    <dgm:pt modelId="{1A30F287-47B0-4431-886B-E342DF070DE3}" type="parTrans" cxnId="{2A3D5D04-6A8C-410F-BF8D-BF0A71DE958B}">
      <dgm:prSet/>
      <dgm:spPr/>
      <dgm:t>
        <a:bodyPr/>
        <a:lstStyle/>
        <a:p>
          <a:endParaRPr lang="fr-CA"/>
        </a:p>
      </dgm:t>
    </dgm:pt>
    <dgm:pt modelId="{6443CF35-902B-4893-B45C-B4BE9A25E2F0}" type="sibTrans" cxnId="{2A3D5D04-6A8C-410F-BF8D-BF0A71DE958B}">
      <dgm:prSet/>
      <dgm:spPr/>
      <dgm:t>
        <a:bodyPr/>
        <a:lstStyle/>
        <a:p>
          <a:endParaRPr lang="fr-CA"/>
        </a:p>
      </dgm:t>
    </dgm:pt>
    <dgm:pt modelId="{96C971AB-602A-4803-9DE7-A867863E320B}">
      <dgm:prSet phldrT="[Texte]" custT="1"/>
      <dgm:spPr/>
      <dgm:t>
        <a:bodyPr/>
        <a:lstStyle/>
        <a:p>
          <a:r>
            <a:rPr lang="fr-CA" sz="1400" dirty="0">
              <a:solidFill>
                <a:schemeClr val="tx1"/>
              </a:solidFill>
              <a:effectLst/>
              <a:latin typeface="Comic Sans MS" panose="030F0702030302020204" pitchFamily="66" charset="0"/>
            </a:rPr>
            <a:t>Jouer à faire semblant</a:t>
          </a:r>
        </a:p>
      </dgm:t>
    </dgm:pt>
    <dgm:pt modelId="{71AFFA84-5F6E-48FA-AFAD-D17273838444}" type="parTrans" cxnId="{EA12165E-6C5E-45BC-AB99-05E4ECD9BAA1}">
      <dgm:prSet/>
      <dgm:spPr/>
      <dgm:t>
        <a:bodyPr/>
        <a:lstStyle/>
        <a:p>
          <a:endParaRPr lang="fr-CA"/>
        </a:p>
      </dgm:t>
    </dgm:pt>
    <dgm:pt modelId="{D7E244D5-E87B-4B0B-A274-DA26AA7D33D8}" type="sibTrans" cxnId="{EA12165E-6C5E-45BC-AB99-05E4ECD9BAA1}">
      <dgm:prSet/>
      <dgm:spPr/>
      <dgm:t>
        <a:bodyPr/>
        <a:lstStyle/>
        <a:p>
          <a:endParaRPr lang="fr-CA"/>
        </a:p>
      </dgm:t>
    </dgm:pt>
    <dgm:pt modelId="{486A85F3-4EB9-4E7B-8CD2-56114A17BF50}">
      <dgm:prSet phldrT="[Texte]" custT="1"/>
      <dgm:spPr/>
      <dgm:t>
        <a:bodyPr/>
        <a:lstStyle/>
        <a:p>
          <a:r>
            <a:rPr lang="fr-CA" sz="1400" dirty="0">
              <a:solidFill>
                <a:schemeClr val="tx1"/>
              </a:solidFill>
              <a:effectLst/>
              <a:latin typeface="Comic Sans MS" panose="030F0702030302020204" pitchFamily="66" charset="0"/>
            </a:rPr>
            <a:t>Jeux de règles</a:t>
          </a:r>
        </a:p>
      </dgm:t>
    </dgm:pt>
    <dgm:pt modelId="{15417A8E-10B3-4C2F-8D55-D7D7067853A5}" type="parTrans" cxnId="{0EDEDB92-86E0-4F96-93D2-71F286A86FB6}">
      <dgm:prSet/>
      <dgm:spPr/>
      <dgm:t>
        <a:bodyPr/>
        <a:lstStyle/>
        <a:p>
          <a:endParaRPr lang="fr-CA"/>
        </a:p>
      </dgm:t>
    </dgm:pt>
    <dgm:pt modelId="{FB4AC602-6A89-496F-8038-581AF4401822}" type="sibTrans" cxnId="{0EDEDB92-86E0-4F96-93D2-71F286A86FB6}">
      <dgm:prSet/>
      <dgm:spPr/>
      <dgm:t>
        <a:bodyPr/>
        <a:lstStyle/>
        <a:p>
          <a:endParaRPr lang="fr-CA"/>
        </a:p>
      </dgm:t>
    </dgm:pt>
    <dgm:pt modelId="{045035B1-CFA4-4F23-86E7-175DA2CD76E5}">
      <dgm:prSet phldrT="[Texte]" custT="1"/>
      <dgm:spPr/>
      <dgm:t>
        <a:bodyPr/>
        <a:lstStyle/>
        <a:p>
          <a:r>
            <a:rPr lang="fr-CA" sz="1400" dirty="0">
              <a:solidFill>
                <a:schemeClr val="tx1"/>
              </a:solidFill>
              <a:effectLst/>
              <a:latin typeface="Comic Sans MS" panose="030F0702030302020204" pitchFamily="66" charset="0"/>
            </a:rPr>
            <a:t>Jeux de règles</a:t>
          </a:r>
        </a:p>
      </dgm:t>
    </dgm:pt>
    <dgm:pt modelId="{0089A01F-4446-46C3-B49D-E54E5C119F97}" type="parTrans" cxnId="{54D47850-19EF-4970-94CC-A8A25FBDCB57}">
      <dgm:prSet/>
      <dgm:spPr/>
      <dgm:t>
        <a:bodyPr/>
        <a:lstStyle/>
        <a:p>
          <a:endParaRPr lang="fr-CA"/>
        </a:p>
      </dgm:t>
    </dgm:pt>
    <dgm:pt modelId="{59FB5BE5-B38A-405D-B548-5785DD72AC65}" type="sibTrans" cxnId="{54D47850-19EF-4970-94CC-A8A25FBDCB57}">
      <dgm:prSet/>
      <dgm:spPr/>
      <dgm:t>
        <a:bodyPr/>
        <a:lstStyle/>
        <a:p>
          <a:endParaRPr lang="fr-CA"/>
        </a:p>
      </dgm:t>
    </dgm:pt>
    <dgm:pt modelId="{C3B9EA84-42DA-495B-975B-D03F200C838C}">
      <dgm:prSet phldrT="[Texte]" custT="1"/>
      <dgm:spPr/>
      <dgm:t>
        <a:bodyPr/>
        <a:lstStyle/>
        <a:p>
          <a:r>
            <a:rPr lang="fr-CA" sz="1400" b="0" dirty="0">
              <a:solidFill>
                <a:schemeClr val="tx1"/>
              </a:solidFill>
              <a:latin typeface="Comic Sans MS" panose="030F0702030302020204" pitchFamily="66" charset="0"/>
            </a:rPr>
            <a:t>Dessin</a:t>
          </a:r>
        </a:p>
      </dgm:t>
    </dgm:pt>
    <dgm:pt modelId="{2DA1960C-E8C4-4239-A42C-A433A8AF6ABA}" type="parTrans" cxnId="{1914D802-5CC9-4F91-BD04-099BCEF6DE93}">
      <dgm:prSet/>
      <dgm:spPr/>
      <dgm:t>
        <a:bodyPr/>
        <a:lstStyle/>
        <a:p>
          <a:endParaRPr lang="fr-CA"/>
        </a:p>
      </dgm:t>
    </dgm:pt>
    <dgm:pt modelId="{E3F6512D-63E4-47CA-A589-8739C90B9310}" type="sibTrans" cxnId="{1914D802-5CC9-4F91-BD04-099BCEF6DE93}">
      <dgm:prSet/>
      <dgm:spPr/>
      <dgm:t>
        <a:bodyPr/>
        <a:lstStyle/>
        <a:p>
          <a:endParaRPr lang="fr-CA"/>
        </a:p>
      </dgm:t>
    </dgm:pt>
    <dgm:pt modelId="{2E23183F-17EF-418E-9330-6FFA352498A3}">
      <dgm:prSet phldrT="[Texte]" custT="1"/>
      <dgm:spPr/>
      <dgm:t>
        <a:bodyPr/>
        <a:lstStyle/>
        <a:p>
          <a:r>
            <a:rPr lang="fr-CA" sz="1400" b="0" dirty="0">
              <a:solidFill>
                <a:schemeClr val="tx1"/>
              </a:solidFill>
              <a:latin typeface="Comic Sans MS" panose="030F0702030302020204" pitchFamily="66" charset="0"/>
            </a:rPr>
            <a:t>Bricolage</a:t>
          </a:r>
        </a:p>
      </dgm:t>
    </dgm:pt>
    <dgm:pt modelId="{FB14F006-D269-4DF5-9CDB-9E23C398E9FD}" type="parTrans" cxnId="{A6ECB703-1372-4898-8D14-7CA50E1DF8F8}">
      <dgm:prSet/>
      <dgm:spPr/>
      <dgm:t>
        <a:bodyPr/>
        <a:lstStyle/>
        <a:p>
          <a:endParaRPr lang="fr-CA"/>
        </a:p>
      </dgm:t>
    </dgm:pt>
    <dgm:pt modelId="{672D06EB-48B2-49F7-99E3-5C4D43CFCAFE}" type="sibTrans" cxnId="{A6ECB703-1372-4898-8D14-7CA50E1DF8F8}">
      <dgm:prSet/>
      <dgm:spPr/>
      <dgm:t>
        <a:bodyPr/>
        <a:lstStyle/>
        <a:p>
          <a:endParaRPr lang="fr-CA"/>
        </a:p>
      </dgm:t>
    </dgm:pt>
    <dgm:pt modelId="{600A6103-3858-4544-BA9D-49D142715B06}">
      <dgm:prSet phldrT="[Texte]"/>
      <dgm:spPr/>
      <dgm:t>
        <a:bodyPr/>
        <a:lstStyle/>
        <a:p>
          <a:endParaRPr lang="fr-CA" sz="1900" dirty="0">
            <a:solidFill>
              <a:schemeClr val="bg1">
                <a:lumMod val="50000"/>
              </a:schemeClr>
            </a:solidFill>
          </a:endParaRPr>
        </a:p>
      </dgm:t>
    </dgm:pt>
    <dgm:pt modelId="{9C9EA737-6D45-4FC4-9777-254BC04634AE}" type="parTrans" cxnId="{140338E7-123C-4803-A183-E30F6B5AE3D0}">
      <dgm:prSet/>
      <dgm:spPr/>
      <dgm:t>
        <a:bodyPr/>
        <a:lstStyle/>
        <a:p>
          <a:endParaRPr lang="fr-CA"/>
        </a:p>
      </dgm:t>
    </dgm:pt>
    <dgm:pt modelId="{D085CD04-FEA7-43E3-83A8-2FD4237F07C7}" type="sibTrans" cxnId="{140338E7-123C-4803-A183-E30F6B5AE3D0}">
      <dgm:prSet/>
      <dgm:spPr/>
      <dgm:t>
        <a:bodyPr/>
        <a:lstStyle/>
        <a:p>
          <a:endParaRPr lang="fr-CA"/>
        </a:p>
      </dgm:t>
    </dgm:pt>
    <dgm:pt modelId="{375BE14D-E265-4D13-BAF2-20E50DA8DB45}">
      <dgm:prSet phldrT="[Texte]" custT="1"/>
      <dgm:spPr/>
      <dgm:t>
        <a:bodyPr/>
        <a:lstStyle/>
        <a:p>
          <a:endParaRPr lang="fr-CA" sz="1400" dirty="0">
            <a:solidFill>
              <a:schemeClr val="bg1">
                <a:lumMod val="50000"/>
              </a:schemeClr>
            </a:solidFill>
            <a:latin typeface="Comic Sans MS" panose="030F0702030302020204" pitchFamily="66" charset="0"/>
          </a:endParaRPr>
        </a:p>
      </dgm:t>
    </dgm:pt>
    <dgm:pt modelId="{9FBF3A0F-2FB8-453E-894E-E81B59B5347B}" type="parTrans" cxnId="{71A8A4D9-7903-4552-A982-391E5C064BFD}">
      <dgm:prSet/>
      <dgm:spPr/>
      <dgm:t>
        <a:bodyPr/>
        <a:lstStyle/>
        <a:p>
          <a:endParaRPr lang="fr-CA"/>
        </a:p>
      </dgm:t>
    </dgm:pt>
    <dgm:pt modelId="{6C4B3CEE-9B5D-4818-BCD7-0C68FA9987E3}" type="sibTrans" cxnId="{71A8A4D9-7903-4552-A982-391E5C064BFD}">
      <dgm:prSet/>
      <dgm:spPr/>
      <dgm:t>
        <a:bodyPr/>
        <a:lstStyle/>
        <a:p>
          <a:endParaRPr lang="fr-CA"/>
        </a:p>
      </dgm:t>
    </dgm:pt>
    <dgm:pt modelId="{01FA3C38-FB12-4888-AD0A-7291DF0BC1CF}">
      <dgm:prSet phldrT="[Texte]"/>
      <dgm:spPr/>
      <dgm:t>
        <a:bodyPr/>
        <a:lstStyle/>
        <a:p>
          <a:endParaRPr lang="fr-CA" sz="1900" dirty="0">
            <a:solidFill>
              <a:schemeClr val="bg1">
                <a:lumMod val="50000"/>
              </a:schemeClr>
            </a:solidFill>
          </a:endParaRPr>
        </a:p>
      </dgm:t>
    </dgm:pt>
    <dgm:pt modelId="{734480A4-A1C9-435C-8AD6-192FA136B9E2}" type="parTrans" cxnId="{503057A3-54EE-46C8-BC69-62941E1D2B52}">
      <dgm:prSet/>
      <dgm:spPr/>
      <dgm:t>
        <a:bodyPr/>
        <a:lstStyle/>
        <a:p>
          <a:endParaRPr lang="fr-CA"/>
        </a:p>
      </dgm:t>
    </dgm:pt>
    <dgm:pt modelId="{774FD748-03BF-4075-9345-9915674EAE4E}" type="sibTrans" cxnId="{503057A3-54EE-46C8-BC69-62941E1D2B52}">
      <dgm:prSet/>
      <dgm:spPr/>
      <dgm:t>
        <a:bodyPr/>
        <a:lstStyle/>
        <a:p>
          <a:endParaRPr lang="fr-CA"/>
        </a:p>
      </dgm:t>
    </dgm:pt>
    <dgm:pt modelId="{B66DB560-B55E-4377-8ED8-0244D9F801CC}">
      <dgm:prSet phldrT="[Texte]"/>
      <dgm:spPr/>
      <dgm:t>
        <a:bodyPr/>
        <a:lstStyle/>
        <a:p>
          <a:endParaRPr lang="fr-CA" sz="1900" dirty="0">
            <a:solidFill>
              <a:schemeClr val="bg1">
                <a:lumMod val="50000"/>
              </a:schemeClr>
            </a:solidFill>
          </a:endParaRPr>
        </a:p>
      </dgm:t>
    </dgm:pt>
    <dgm:pt modelId="{665141E7-EA9B-4072-988D-4A64B9318DB5}" type="parTrans" cxnId="{6C3C79F0-5AAD-487B-8C84-ACD6B140760E}">
      <dgm:prSet/>
      <dgm:spPr/>
      <dgm:t>
        <a:bodyPr/>
        <a:lstStyle/>
        <a:p>
          <a:endParaRPr lang="fr-CA"/>
        </a:p>
      </dgm:t>
    </dgm:pt>
    <dgm:pt modelId="{26374265-8D09-423E-8AEB-F18E6CE609AC}" type="sibTrans" cxnId="{6C3C79F0-5AAD-487B-8C84-ACD6B140760E}">
      <dgm:prSet/>
      <dgm:spPr/>
      <dgm:t>
        <a:bodyPr/>
        <a:lstStyle/>
        <a:p>
          <a:endParaRPr lang="fr-CA"/>
        </a:p>
      </dgm:t>
    </dgm:pt>
    <dgm:pt modelId="{C2FF2659-2788-42F2-A588-6191F98BD80D}">
      <dgm:prSet phldrT="[Texte]"/>
      <dgm:spPr/>
      <dgm:t>
        <a:bodyPr/>
        <a:lstStyle/>
        <a:p>
          <a:endParaRPr lang="fr-CA" sz="1900" dirty="0">
            <a:solidFill>
              <a:schemeClr val="bg1">
                <a:lumMod val="50000"/>
              </a:schemeClr>
            </a:solidFill>
          </a:endParaRPr>
        </a:p>
      </dgm:t>
    </dgm:pt>
    <dgm:pt modelId="{32B13815-5FB1-416D-A680-C7D7207F2ED5}" type="parTrans" cxnId="{45722E62-F5FC-4E1C-84BA-2F9DAD3530D8}">
      <dgm:prSet/>
      <dgm:spPr/>
      <dgm:t>
        <a:bodyPr/>
        <a:lstStyle/>
        <a:p>
          <a:endParaRPr lang="fr-CA"/>
        </a:p>
      </dgm:t>
    </dgm:pt>
    <dgm:pt modelId="{DDD104BA-9EE8-4C97-AAA2-D5A59C0AEA10}" type="sibTrans" cxnId="{45722E62-F5FC-4E1C-84BA-2F9DAD3530D8}">
      <dgm:prSet/>
      <dgm:spPr/>
      <dgm:t>
        <a:bodyPr/>
        <a:lstStyle/>
        <a:p>
          <a:endParaRPr lang="fr-CA"/>
        </a:p>
      </dgm:t>
    </dgm:pt>
    <dgm:pt modelId="{C863BB0D-55F9-4BB9-8D6B-B054D80BA1FA}">
      <dgm:prSet phldrT="[Texte]"/>
      <dgm:spPr/>
      <dgm:t>
        <a:bodyPr/>
        <a:lstStyle/>
        <a:p>
          <a:endParaRPr lang="fr-CA" sz="1900" dirty="0">
            <a:solidFill>
              <a:schemeClr val="bg1">
                <a:lumMod val="50000"/>
              </a:schemeClr>
            </a:solidFill>
          </a:endParaRPr>
        </a:p>
      </dgm:t>
    </dgm:pt>
    <dgm:pt modelId="{4B29C9A8-B8AA-4706-AFF9-01C3B7572992}" type="parTrans" cxnId="{2D646C16-664D-4086-9159-8817900AF57B}">
      <dgm:prSet/>
      <dgm:spPr/>
      <dgm:t>
        <a:bodyPr/>
        <a:lstStyle/>
        <a:p>
          <a:endParaRPr lang="fr-CA"/>
        </a:p>
      </dgm:t>
    </dgm:pt>
    <dgm:pt modelId="{9B51C7D8-905E-4311-9447-942DFC5186A8}" type="sibTrans" cxnId="{2D646C16-664D-4086-9159-8817900AF57B}">
      <dgm:prSet/>
      <dgm:spPr/>
      <dgm:t>
        <a:bodyPr/>
        <a:lstStyle/>
        <a:p>
          <a:endParaRPr lang="fr-CA"/>
        </a:p>
      </dgm:t>
    </dgm:pt>
    <dgm:pt modelId="{67064F4A-C6E0-495D-B5E5-36B526DDB7EF}">
      <dgm:prSet phldrT="[Texte]"/>
      <dgm:spPr/>
      <dgm:t>
        <a:bodyPr/>
        <a:lstStyle/>
        <a:p>
          <a:endParaRPr lang="fr-CA" sz="1900" dirty="0">
            <a:solidFill>
              <a:schemeClr val="bg1">
                <a:lumMod val="50000"/>
              </a:schemeClr>
            </a:solidFill>
          </a:endParaRPr>
        </a:p>
      </dgm:t>
    </dgm:pt>
    <dgm:pt modelId="{6151698C-BDFB-4475-BCEF-7DFB0553FB48}" type="parTrans" cxnId="{F87A9E48-0593-4699-8EE1-25D18F45FC9E}">
      <dgm:prSet/>
      <dgm:spPr/>
      <dgm:t>
        <a:bodyPr/>
        <a:lstStyle/>
        <a:p>
          <a:endParaRPr lang="fr-CA"/>
        </a:p>
      </dgm:t>
    </dgm:pt>
    <dgm:pt modelId="{58A36A03-8065-48D2-B3E3-026890CEAF64}" type="sibTrans" cxnId="{F87A9E48-0593-4699-8EE1-25D18F45FC9E}">
      <dgm:prSet/>
      <dgm:spPr/>
      <dgm:t>
        <a:bodyPr/>
        <a:lstStyle/>
        <a:p>
          <a:endParaRPr lang="fr-CA"/>
        </a:p>
      </dgm:t>
    </dgm:pt>
    <dgm:pt modelId="{F812E108-DED0-4967-8F38-3B2036D79DFB}">
      <dgm:prSet phldrT="[Texte]"/>
      <dgm:spPr/>
      <dgm:t>
        <a:bodyPr/>
        <a:lstStyle/>
        <a:p>
          <a:endParaRPr lang="fr-CA" sz="1900" dirty="0">
            <a:solidFill>
              <a:schemeClr val="bg1">
                <a:lumMod val="50000"/>
              </a:schemeClr>
            </a:solidFill>
          </a:endParaRPr>
        </a:p>
      </dgm:t>
    </dgm:pt>
    <dgm:pt modelId="{7EBB092E-C890-4899-BEC6-ECA3322DDC7A}" type="parTrans" cxnId="{204516E4-1641-43CA-8DE5-1F541CEF8266}">
      <dgm:prSet/>
      <dgm:spPr/>
      <dgm:t>
        <a:bodyPr/>
        <a:lstStyle/>
        <a:p>
          <a:endParaRPr lang="fr-CA"/>
        </a:p>
      </dgm:t>
    </dgm:pt>
    <dgm:pt modelId="{1673E205-7BAC-4945-B930-2C36B63F967B}" type="sibTrans" cxnId="{204516E4-1641-43CA-8DE5-1F541CEF8266}">
      <dgm:prSet/>
      <dgm:spPr/>
      <dgm:t>
        <a:bodyPr/>
        <a:lstStyle/>
        <a:p>
          <a:endParaRPr lang="fr-CA"/>
        </a:p>
      </dgm:t>
    </dgm:pt>
    <dgm:pt modelId="{4433F847-D11E-4541-9FEB-8A3E72ACCCF3}">
      <dgm:prSet phldrT="[Texte]"/>
      <dgm:spPr/>
      <dgm:t>
        <a:bodyPr/>
        <a:lstStyle/>
        <a:p>
          <a:endParaRPr lang="fr-CA" sz="1900" dirty="0">
            <a:solidFill>
              <a:schemeClr val="bg1">
                <a:lumMod val="50000"/>
              </a:schemeClr>
            </a:solidFill>
          </a:endParaRPr>
        </a:p>
      </dgm:t>
    </dgm:pt>
    <dgm:pt modelId="{1DF80C20-80D9-4EEA-8372-855BBCDA1864}" type="parTrans" cxnId="{E63ABC4B-7472-4A4F-A073-799FD2292123}">
      <dgm:prSet/>
      <dgm:spPr/>
      <dgm:t>
        <a:bodyPr/>
        <a:lstStyle/>
        <a:p>
          <a:endParaRPr lang="fr-CA"/>
        </a:p>
      </dgm:t>
    </dgm:pt>
    <dgm:pt modelId="{F40F1BE5-04A2-43D4-B012-4240C5B8DA44}" type="sibTrans" cxnId="{E63ABC4B-7472-4A4F-A073-799FD2292123}">
      <dgm:prSet/>
      <dgm:spPr/>
      <dgm:t>
        <a:bodyPr/>
        <a:lstStyle/>
        <a:p>
          <a:endParaRPr lang="fr-CA"/>
        </a:p>
      </dgm:t>
    </dgm:pt>
    <dgm:pt modelId="{B00F5ED1-4F61-48C2-877E-DF483717E189}">
      <dgm:prSet phldrT="[Texte]"/>
      <dgm:spPr/>
      <dgm:t>
        <a:bodyPr/>
        <a:lstStyle/>
        <a:p>
          <a:endParaRPr lang="fr-CA" sz="1900" dirty="0">
            <a:solidFill>
              <a:schemeClr val="bg1">
                <a:lumMod val="50000"/>
              </a:schemeClr>
            </a:solidFill>
          </a:endParaRPr>
        </a:p>
      </dgm:t>
    </dgm:pt>
    <dgm:pt modelId="{ADEA8A23-DE99-4D13-AC73-06B21CF93201}" type="parTrans" cxnId="{DB580C64-08D3-43B1-9DF8-ED1877FC254F}">
      <dgm:prSet/>
      <dgm:spPr/>
      <dgm:t>
        <a:bodyPr/>
        <a:lstStyle/>
        <a:p>
          <a:endParaRPr lang="fr-CA"/>
        </a:p>
      </dgm:t>
    </dgm:pt>
    <dgm:pt modelId="{F2088ECE-8ECB-494C-A842-0DC8C6D58B01}" type="sibTrans" cxnId="{DB580C64-08D3-43B1-9DF8-ED1877FC254F}">
      <dgm:prSet/>
      <dgm:spPr/>
      <dgm:t>
        <a:bodyPr/>
        <a:lstStyle/>
        <a:p>
          <a:endParaRPr lang="fr-CA"/>
        </a:p>
      </dgm:t>
    </dgm:pt>
    <dgm:pt modelId="{B4C1BB76-620E-43E7-BE20-7C78109F700A}">
      <dgm:prSet custT="1"/>
      <dgm:spPr/>
      <dgm:t>
        <a:bodyPr/>
        <a:lstStyle/>
        <a:p>
          <a:r>
            <a:rPr lang="fr-CA" sz="1400" dirty="0">
              <a:solidFill>
                <a:schemeClr val="tx1"/>
              </a:solidFill>
              <a:effectLst/>
              <a:latin typeface="Comic Sans MS" panose="030F0702030302020204" pitchFamily="66" charset="0"/>
            </a:rPr>
            <a:t>Jeux de construction</a:t>
          </a:r>
        </a:p>
      </dgm:t>
    </dgm:pt>
    <dgm:pt modelId="{D5F532D6-248D-4A67-B78A-1B10FF024D94}" type="parTrans" cxnId="{5674C2E7-551E-4A10-8A4F-1C4AFEACF2D0}">
      <dgm:prSet/>
      <dgm:spPr/>
      <dgm:t>
        <a:bodyPr/>
        <a:lstStyle/>
        <a:p>
          <a:endParaRPr lang="fr-CA"/>
        </a:p>
      </dgm:t>
    </dgm:pt>
    <dgm:pt modelId="{F13095B4-4E9F-40D7-804D-2EAE0C9D0D38}" type="sibTrans" cxnId="{5674C2E7-551E-4A10-8A4F-1C4AFEACF2D0}">
      <dgm:prSet/>
      <dgm:spPr/>
      <dgm:t>
        <a:bodyPr/>
        <a:lstStyle/>
        <a:p>
          <a:endParaRPr lang="fr-CA"/>
        </a:p>
      </dgm:t>
    </dgm:pt>
    <dgm:pt modelId="{976934BB-48A3-47F1-AE9E-67C00F8610EF}" type="pres">
      <dgm:prSet presAssocID="{3EDD29C1-834B-4EEA-A0D0-449E0676DDF6}" presName="Name0" presStyleCnt="0">
        <dgm:presLayoutVars>
          <dgm:dir/>
          <dgm:animLvl val="lvl"/>
          <dgm:resizeHandles val="exact"/>
        </dgm:presLayoutVars>
      </dgm:prSet>
      <dgm:spPr/>
    </dgm:pt>
    <dgm:pt modelId="{6A391D1E-686D-49EF-9EC2-D5B4BD292478}" type="pres">
      <dgm:prSet presAssocID="{755E072D-F40D-4CDD-9089-C3D8698F8CFA}" presName="composite" presStyleCnt="0"/>
      <dgm:spPr/>
    </dgm:pt>
    <dgm:pt modelId="{8E776B05-20D4-4604-945D-E035246C9D30}" type="pres">
      <dgm:prSet presAssocID="{755E072D-F40D-4CDD-9089-C3D8698F8CFA}" presName="parTx" presStyleLbl="alignNode1" presStyleIdx="0" presStyleCnt="5" custLinFactNeighborY="5655">
        <dgm:presLayoutVars>
          <dgm:chMax val="0"/>
          <dgm:chPref val="0"/>
          <dgm:bulletEnabled val="1"/>
        </dgm:presLayoutVars>
      </dgm:prSet>
      <dgm:spPr/>
    </dgm:pt>
    <dgm:pt modelId="{377877EC-E222-411C-9790-E98FA4443CB5}" type="pres">
      <dgm:prSet presAssocID="{755E072D-F40D-4CDD-9089-C3D8698F8CFA}" presName="desTx" presStyleLbl="alignAccFollowNode1" presStyleIdx="0" presStyleCnt="5">
        <dgm:presLayoutVars>
          <dgm:bulletEnabled val="1"/>
        </dgm:presLayoutVars>
      </dgm:prSet>
      <dgm:spPr/>
    </dgm:pt>
    <dgm:pt modelId="{318BD75C-A2C8-4007-9505-0D98ACF3C946}" type="pres">
      <dgm:prSet presAssocID="{D6010329-B6F8-4B9E-85CD-65601D5E0152}" presName="space" presStyleCnt="0"/>
      <dgm:spPr/>
    </dgm:pt>
    <dgm:pt modelId="{5562F68B-E012-4F2F-BA6C-CC07F74E5199}" type="pres">
      <dgm:prSet presAssocID="{6D9AC47C-6915-440B-8137-2160EE4996DB}" presName="composite" presStyleCnt="0"/>
      <dgm:spPr/>
    </dgm:pt>
    <dgm:pt modelId="{E21FD4FA-CB61-4CC1-9E9E-A1CE08383E8E}" type="pres">
      <dgm:prSet presAssocID="{6D9AC47C-6915-440B-8137-2160EE4996DB}" presName="parTx" presStyleLbl="alignNode1" presStyleIdx="1" presStyleCnt="5" custLinFactNeighborY="5655">
        <dgm:presLayoutVars>
          <dgm:chMax val="0"/>
          <dgm:chPref val="0"/>
          <dgm:bulletEnabled val="1"/>
        </dgm:presLayoutVars>
      </dgm:prSet>
      <dgm:spPr/>
    </dgm:pt>
    <dgm:pt modelId="{CEEC2E21-3864-4ADC-A5EB-FAE61220237B}" type="pres">
      <dgm:prSet presAssocID="{6D9AC47C-6915-440B-8137-2160EE4996DB}" presName="desTx" presStyleLbl="alignAccFollowNode1" presStyleIdx="1" presStyleCnt="5">
        <dgm:presLayoutVars>
          <dgm:bulletEnabled val="1"/>
        </dgm:presLayoutVars>
      </dgm:prSet>
      <dgm:spPr/>
    </dgm:pt>
    <dgm:pt modelId="{BF45E2A9-27D1-4773-80A0-05127DC5CEDF}" type="pres">
      <dgm:prSet presAssocID="{AF252890-DFBA-49B5-81EC-166D8E5A1685}" presName="space" presStyleCnt="0"/>
      <dgm:spPr/>
    </dgm:pt>
    <dgm:pt modelId="{25A67E98-FCF6-42E2-8208-75955F63DF6B}" type="pres">
      <dgm:prSet presAssocID="{E526AAEB-6D5C-4669-AAC0-ACACE21A591C}" presName="composite" presStyleCnt="0"/>
      <dgm:spPr/>
    </dgm:pt>
    <dgm:pt modelId="{7BBA467B-27F0-4B18-A635-2C321FEA9617}" type="pres">
      <dgm:prSet presAssocID="{E526AAEB-6D5C-4669-AAC0-ACACE21A591C}" presName="parTx" presStyleLbl="alignNode1" presStyleIdx="2" presStyleCnt="5" custLinFactNeighborY="5655">
        <dgm:presLayoutVars>
          <dgm:chMax val="0"/>
          <dgm:chPref val="0"/>
          <dgm:bulletEnabled val="1"/>
        </dgm:presLayoutVars>
      </dgm:prSet>
      <dgm:spPr/>
    </dgm:pt>
    <dgm:pt modelId="{D6DEE06D-6286-46EC-AF77-9ABECB351635}" type="pres">
      <dgm:prSet presAssocID="{E526AAEB-6D5C-4669-AAC0-ACACE21A591C}" presName="desTx" presStyleLbl="alignAccFollowNode1" presStyleIdx="2" presStyleCnt="5">
        <dgm:presLayoutVars>
          <dgm:bulletEnabled val="1"/>
        </dgm:presLayoutVars>
      </dgm:prSet>
      <dgm:spPr/>
    </dgm:pt>
    <dgm:pt modelId="{3E6D7C0F-9E8C-44F4-BF20-F7A20777F57A}" type="pres">
      <dgm:prSet presAssocID="{5C07792E-61CA-4591-B61D-966A2DE2B660}" presName="space" presStyleCnt="0"/>
      <dgm:spPr/>
    </dgm:pt>
    <dgm:pt modelId="{7F76D1F8-8B71-4C81-9F66-E0B43C19F9E7}" type="pres">
      <dgm:prSet presAssocID="{87828EB6-A463-4A49-920C-3CAECAA2A321}" presName="composite" presStyleCnt="0"/>
      <dgm:spPr/>
    </dgm:pt>
    <dgm:pt modelId="{85E74E95-6225-4C07-A530-288EC9078328}" type="pres">
      <dgm:prSet presAssocID="{87828EB6-A463-4A49-920C-3CAECAA2A321}" presName="parTx" presStyleLbl="alignNode1" presStyleIdx="3" presStyleCnt="5">
        <dgm:presLayoutVars>
          <dgm:chMax val="0"/>
          <dgm:chPref val="0"/>
          <dgm:bulletEnabled val="1"/>
        </dgm:presLayoutVars>
      </dgm:prSet>
      <dgm:spPr/>
    </dgm:pt>
    <dgm:pt modelId="{799CE21E-F78D-4871-B91D-704EA27064CA}" type="pres">
      <dgm:prSet presAssocID="{87828EB6-A463-4A49-920C-3CAECAA2A321}" presName="desTx" presStyleLbl="alignAccFollowNode1" presStyleIdx="3" presStyleCnt="5">
        <dgm:presLayoutVars>
          <dgm:bulletEnabled val="1"/>
        </dgm:presLayoutVars>
      </dgm:prSet>
      <dgm:spPr/>
    </dgm:pt>
    <dgm:pt modelId="{2B1AF45B-FB8C-406F-A1CE-F73F5D40C037}" type="pres">
      <dgm:prSet presAssocID="{3E3B91A2-0F6D-4C4F-9A36-DE9566FEE293}" presName="space" presStyleCnt="0"/>
      <dgm:spPr/>
    </dgm:pt>
    <dgm:pt modelId="{8EA98625-B15C-4385-8495-01EFC0097546}" type="pres">
      <dgm:prSet presAssocID="{3EC2537C-3909-43A0-ADEA-04DBC7B75E29}" presName="composite" presStyleCnt="0"/>
      <dgm:spPr/>
    </dgm:pt>
    <dgm:pt modelId="{0FD5C907-FCCC-40EA-91C4-B5E22750CC4E}" type="pres">
      <dgm:prSet presAssocID="{3EC2537C-3909-43A0-ADEA-04DBC7B75E29}" presName="parTx" presStyleLbl="alignNode1" presStyleIdx="4" presStyleCnt="5">
        <dgm:presLayoutVars>
          <dgm:chMax val="0"/>
          <dgm:chPref val="0"/>
          <dgm:bulletEnabled val="1"/>
        </dgm:presLayoutVars>
      </dgm:prSet>
      <dgm:spPr/>
    </dgm:pt>
    <dgm:pt modelId="{66264F5B-6E7B-425F-B7EC-97117ADAB647}" type="pres">
      <dgm:prSet presAssocID="{3EC2537C-3909-43A0-ADEA-04DBC7B75E29}" presName="desTx" presStyleLbl="alignAccFollowNode1" presStyleIdx="4" presStyleCnt="5">
        <dgm:presLayoutVars>
          <dgm:bulletEnabled val="1"/>
        </dgm:presLayoutVars>
      </dgm:prSet>
      <dgm:spPr/>
    </dgm:pt>
  </dgm:ptLst>
  <dgm:cxnLst>
    <dgm:cxn modelId="{1914D802-5CC9-4F91-BD04-099BCEF6DE93}" srcId="{755E072D-F40D-4CDD-9089-C3D8698F8CFA}" destId="{C3B9EA84-42DA-495B-975B-D03F200C838C}" srcOrd="1" destOrd="0" parTransId="{2DA1960C-E8C4-4239-A42C-A433A8AF6ABA}" sibTransId="{E3F6512D-63E4-47CA-A589-8739C90B9310}"/>
    <dgm:cxn modelId="{A6ECB703-1372-4898-8D14-7CA50E1DF8F8}" srcId="{755E072D-F40D-4CDD-9089-C3D8698F8CFA}" destId="{2E23183F-17EF-418E-9330-6FFA352498A3}" srcOrd="2" destOrd="0" parTransId="{FB14F006-D269-4DF5-9CDB-9E23C398E9FD}" sibTransId="{672D06EB-48B2-49F7-99E3-5C4D43CFCAFE}"/>
    <dgm:cxn modelId="{2A3D5D04-6A8C-410F-BF8D-BF0A71DE958B}" srcId="{6D9AC47C-6915-440B-8137-2160EE4996DB}" destId="{DAE221CC-756F-47C1-9A74-A5A9231D3A13}" srcOrd="1" destOrd="0" parTransId="{1A30F287-47B0-4431-886B-E342DF070DE3}" sibTransId="{6443CF35-902B-4893-B45C-B4BE9A25E2F0}"/>
    <dgm:cxn modelId="{10152B09-F60F-4E13-A8D5-DCA323B4B129}" srcId="{87828EB6-A463-4A49-920C-3CAECAA2A321}" destId="{86985B07-0F05-4247-9EA0-3551F8EC20F2}" srcOrd="1" destOrd="0" parTransId="{D79C199F-2677-49DE-B714-DE7C391B7D53}" sibTransId="{C8BBEB0A-FB32-4CCF-A865-156FCDB0427B}"/>
    <dgm:cxn modelId="{83833B10-1FFB-465B-9BCD-512EFDA67DB2}" type="presOf" srcId="{E526AAEB-6D5C-4669-AAC0-ACACE21A591C}" destId="{7BBA467B-27F0-4B18-A635-2C321FEA9617}" srcOrd="0" destOrd="0" presId="urn:microsoft.com/office/officeart/2005/8/layout/hList1"/>
    <dgm:cxn modelId="{98DBAD15-250A-4494-9CF2-99591E06021B}" type="presOf" srcId="{A8BB0838-AF82-4700-AD43-44AC37C0BC83}" destId="{66264F5B-6E7B-425F-B7EC-97117ADAB647}" srcOrd="0" destOrd="0" presId="urn:microsoft.com/office/officeart/2005/8/layout/hList1"/>
    <dgm:cxn modelId="{2D646C16-664D-4086-9159-8817900AF57B}" srcId="{755E072D-F40D-4CDD-9089-C3D8698F8CFA}" destId="{C863BB0D-55F9-4BB9-8D6B-B054D80BA1FA}" srcOrd="7" destOrd="0" parTransId="{4B29C9A8-B8AA-4706-AFF9-01C3B7572992}" sibTransId="{9B51C7D8-905E-4311-9447-942DFC5186A8}"/>
    <dgm:cxn modelId="{9969141D-F0FC-4F14-893D-300A183D0F7F}" srcId="{3EDD29C1-834B-4EEA-A0D0-449E0676DDF6}" destId="{755E072D-F40D-4CDD-9089-C3D8698F8CFA}" srcOrd="0" destOrd="0" parTransId="{9E3FDBF9-A192-47BF-9C54-AC211DE16388}" sibTransId="{D6010329-B6F8-4B9E-85CD-65601D5E0152}"/>
    <dgm:cxn modelId="{338DA523-6AA3-4F94-B0BA-5577E2EB4557}" type="presOf" srcId="{645B8F8E-6DF4-4CD7-8F6E-1854B5E266F0}" destId="{66264F5B-6E7B-425F-B7EC-97117ADAB647}" srcOrd="0" destOrd="1" presId="urn:microsoft.com/office/officeart/2005/8/layout/hList1"/>
    <dgm:cxn modelId="{2EDDBF27-A262-4E54-9CFB-F571C9801891}" type="presOf" srcId="{D127FB25-42FE-41D2-A9D6-461D2E1CEF24}" destId="{799CE21E-F78D-4871-B91D-704EA27064CA}" srcOrd="0" destOrd="0" presId="urn:microsoft.com/office/officeart/2005/8/layout/hList1"/>
    <dgm:cxn modelId="{C856D627-DD6A-42B1-9363-4162E65C2C26}" srcId="{3EDD29C1-834B-4EEA-A0D0-449E0676DDF6}" destId="{3EC2537C-3909-43A0-ADEA-04DBC7B75E29}" srcOrd="4" destOrd="0" parTransId="{1E23927B-C72C-4F5F-B62A-5360EEF0D64B}" sibTransId="{3443494F-25F2-45FE-8F64-A695C6A877E5}"/>
    <dgm:cxn modelId="{5F4DE82D-4E03-4AAF-8A54-B02F9C861461}" type="presOf" srcId="{4433F847-D11E-4541-9FEB-8A3E72ACCCF3}" destId="{377877EC-E222-411C-9790-E98FA4443CB5}" srcOrd="0" destOrd="10" presId="urn:microsoft.com/office/officeart/2005/8/layout/hList1"/>
    <dgm:cxn modelId="{FB272D2E-B9E2-4A1E-84CF-0D841FAE6433}" type="presOf" srcId="{C863BB0D-55F9-4BB9-8D6B-B054D80BA1FA}" destId="{377877EC-E222-411C-9790-E98FA4443CB5}" srcOrd="0" destOrd="7" presId="urn:microsoft.com/office/officeart/2005/8/layout/hList1"/>
    <dgm:cxn modelId="{257EEF30-D417-40F7-8D00-DDFD0A8CE1A1}" type="presOf" srcId="{6D9AC47C-6915-440B-8137-2160EE4996DB}" destId="{E21FD4FA-CB61-4CC1-9E9E-A1CE08383E8E}" srcOrd="0" destOrd="0" presId="urn:microsoft.com/office/officeart/2005/8/layout/hList1"/>
    <dgm:cxn modelId="{E467633B-BFB5-4963-BBC4-AE82549AE0A4}" type="presOf" srcId="{86985B07-0F05-4247-9EA0-3551F8EC20F2}" destId="{799CE21E-F78D-4871-B91D-704EA27064CA}" srcOrd="0" destOrd="1" presId="urn:microsoft.com/office/officeart/2005/8/layout/hList1"/>
    <dgm:cxn modelId="{85FA1A3C-CD38-4478-9B52-366861943698}" type="presOf" srcId="{B66DB560-B55E-4377-8ED8-0244D9F801CC}" destId="{377877EC-E222-411C-9790-E98FA4443CB5}" srcOrd="0" destOrd="5" presId="urn:microsoft.com/office/officeart/2005/8/layout/hList1"/>
    <dgm:cxn modelId="{4840015C-BDF1-4657-97D6-FEAD49613FC5}" type="presOf" srcId="{3EC2537C-3909-43A0-ADEA-04DBC7B75E29}" destId="{0FD5C907-FCCC-40EA-91C4-B5E22750CC4E}" srcOrd="0" destOrd="0" presId="urn:microsoft.com/office/officeart/2005/8/layout/hList1"/>
    <dgm:cxn modelId="{EA12165E-6C5E-45BC-AB99-05E4ECD9BAA1}" srcId="{6D9AC47C-6915-440B-8137-2160EE4996DB}" destId="{96C971AB-602A-4803-9DE7-A867863E320B}" srcOrd="2" destOrd="0" parTransId="{71AFFA84-5F6E-48FA-AFAD-D17273838444}" sibTransId="{D7E244D5-E87B-4B0B-A274-DA26AA7D33D8}"/>
    <dgm:cxn modelId="{45722E62-F5FC-4E1C-84BA-2F9DAD3530D8}" srcId="{755E072D-F40D-4CDD-9089-C3D8698F8CFA}" destId="{C2FF2659-2788-42F2-A588-6191F98BD80D}" srcOrd="6" destOrd="0" parTransId="{32B13815-5FB1-416D-A680-C7D7207F2ED5}" sibTransId="{DDD104BA-9EE8-4C97-AAA2-D5A59C0AEA10}"/>
    <dgm:cxn modelId="{DB580C64-08D3-43B1-9DF8-ED1877FC254F}" srcId="{755E072D-F40D-4CDD-9089-C3D8698F8CFA}" destId="{B00F5ED1-4F61-48C2-877E-DF483717E189}" srcOrd="11" destOrd="0" parTransId="{ADEA8A23-DE99-4D13-AC73-06B21CF93201}" sibTransId="{F2088ECE-8ECB-494C-A842-0DC8C6D58B01}"/>
    <dgm:cxn modelId="{72D0AB45-1302-4684-9361-D36EF241AA39}" type="presOf" srcId="{67064F4A-C6E0-495D-B5E5-36B526DDB7EF}" destId="{377877EC-E222-411C-9790-E98FA4443CB5}" srcOrd="0" destOrd="8" presId="urn:microsoft.com/office/officeart/2005/8/layout/hList1"/>
    <dgm:cxn modelId="{F196EC47-F480-4B1E-A79C-EBA0F520263C}" srcId="{E526AAEB-6D5C-4669-AAC0-ACACE21A591C}" destId="{FB913870-DF5F-44ED-B94B-F511060322D6}" srcOrd="1" destOrd="0" parTransId="{9D629AAD-10E4-4F20-B335-1DB7FD506E65}" sibTransId="{8305D684-2B69-4587-9BFC-1D42B73F665C}"/>
    <dgm:cxn modelId="{F87A9E48-0593-4699-8EE1-25D18F45FC9E}" srcId="{755E072D-F40D-4CDD-9089-C3D8698F8CFA}" destId="{67064F4A-C6E0-495D-B5E5-36B526DDB7EF}" srcOrd="8" destOrd="0" parTransId="{6151698C-BDFB-4475-BCEF-7DFB0553FB48}" sibTransId="{58A36A03-8065-48D2-B3E3-026890CEAF64}"/>
    <dgm:cxn modelId="{4ED9D749-4708-40D6-9E65-DBC05DA09531}" srcId="{3EC2537C-3909-43A0-ADEA-04DBC7B75E29}" destId="{645B8F8E-6DF4-4CD7-8F6E-1854B5E266F0}" srcOrd="1" destOrd="0" parTransId="{A49C187F-ACCD-46C6-ABB5-C957D46610EF}" sibTransId="{3F21ECCF-0FDF-4E2E-B652-9F2F01208997}"/>
    <dgm:cxn modelId="{CB201F4B-E3E7-4E01-9D91-4D906F5895ED}" type="presOf" srcId="{755E072D-F40D-4CDD-9089-C3D8698F8CFA}" destId="{8E776B05-20D4-4604-945D-E035246C9D30}" srcOrd="0" destOrd="0" presId="urn:microsoft.com/office/officeart/2005/8/layout/hList1"/>
    <dgm:cxn modelId="{3407554B-92F5-4E01-B554-6B6B1612BDA3}" srcId="{87828EB6-A463-4A49-920C-3CAECAA2A321}" destId="{1C4777B1-88C1-4C53-8EBF-9E031D1299CB}" srcOrd="2" destOrd="0" parTransId="{6C4523EA-EB17-4BFC-84D2-78877CD6F2B5}" sibTransId="{CCFDB81F-732C-4F6D-AFC6-71428ADD6759}"/>
    <dgm:cxn modelId="{E63ABC4B-7472-4A4F-A073-799FD2292123}" srcId="{755E072D-F40D-4CDD-9089-C3D8698F8CFA}" destId="{4433F847-D11E-4541-9FEB-8A3E72ACCCF3}" srcOrd="10" destOrd="0" parTransId="{1DF80C20-80D9-4EEA-8372-855BBCDA1864}" sibTransId="{F40F1BE5-04A2-43D4-B012-4240C5B8DA44}"/>
    <dgm:cxn modelId="{2B40516C-06A0-4C15-AF7B-14A54ABB9A18}" srcId="{3EC2537C-3909-43A0-ADEA-04DBC7B75E29}" destId="{A8BB0838-AF82-4700-AD43-44AC37C0BC83}" srcOrd="0" destOrd="0" parTransId="{90E98B4F-CD2B-4C9B-AFFD-D2D5BFC74DDA}" sibTransId="{95B52FC5-414B-4961-8662-41B61B6CB07B}"/>
    <dgm:cxn modelId="{2138D84C-0E33-4F63-9D0F-6FC19B47C52F}" type="presOf" srcId="{DAE221CC-756F-47C1-9A74-A5A9231D3A13}" destId="{CEEC2E21-3864-4ADC-A5EB-FAE61220237B}" srcOrd="0" destOrd="1" presId="urn:microsoft.com/office/officeart/2005/8/layout/hList1"/>
    <dgm:cxn modelId="{84F51C6D-CE5B-4FE0-95F7-0098002F2C22}" type="presOf" srcId="{486A85F3-4EB9-4E7B-8CD2-56114A17BF50}" destId="{CEEC2E21-3864-4ADC-A5EB-FAE61220237B}" srcOrd="0" destOrd="3" presId="urn:microsoft.com/office/officeart/2005/8/layout/hList1"/>
    <dgm:cxn modelId="{8D33736E-3037-45D4-9DDC-91C0510D97D6}" srcId="{3EDD29C1-834B-4EEA-A0D0-449E0676DDF6}" destId="{6D9AC47C-6915-440B-8137-2160EE4996DB}" srcOrd="1" destOrd="0" parTransId="{AF5A44C5-A614-41E6-818E-2C3FD512A007}" sibTransId="{AF252890-DFBA-49B5-81EC-166D8E5A1685}"/>
    <dgm:cxn modelId="{32E51350-A3F3-4B3F-9A2B-E1434E88F978}" type="presOf" srcId="{82BC3748-437D-436A-80D1-31364B60F8C2}" destId="{CEEC2E21-3864-4ADC-A5EB-FAE61220237B}" srcOrd="0" destOrd="0" presId="urn:microsoft.com/office/officeart/2005/8/layout/hList1"/>
    <dgm:cxn modelId="{54D47850-19EF-4970-94CC-A8A25FBDCB57}" srcId="{E526AAEB-6D5C-4669-AAC0-ACACE21A591C}" destId="{045035B1-CFA4-4F23-86E7-175DA2CD76E5}" srcOrd="4" destOrd="0" parTransId="{0089A01F-4446-46C3-B49D-E54E5C119F97}" sibTransId="{59FB5BE5-B38A-405D-B548-5785DD72AC65}"/>
    <dgm:cxn modelId="{62D9B473-12A7-4F21-A1B9-7881437A9322}" type="presOf" srcId="{BB730DEB-71CF-4023-8D01-5C5970BF2DD3}" destId="{D6DEE06D-6286-46EC-AF77-9ABECB351635}" srcOrd="0" destOrd="2" presId="urn:microsoft.com/office/officeart/2005/8/layout/hList1"/>
    <dgm:cxn modelId="{DCB45B55-AC5C-469D-BAD8-F1C0BD80D3FD}" srcId="{6D9AC47C-6915-440B-8137-2160EE4996DB}" destId="{82BC3748-437D-436A-80D1-31364B60F8C2}" srcOrd="0" destOrd="0" parTransId="{0A22E758-14DC-453F-8168-C7DAC1CDD883}" sibTransId="{D2D161A0-6BD8-41A5-ABD1-FD13B747A9AC}"/>
    <dgm:cxn modelId="{26F8E777-2948-4E64-82BC-28EB743B7C21}" srcId="{E526AAEB-6D5C-4669-AAC0-ACACE21A591C}" destId="{BB730DEB-71CF-4023-8D01-5C5970BF2DD3}" srcOrd="2" destOrd="0" parTransId="{04C24C11-ED58-479E-89B7-4BA53C3D1458}" sibTransId="{81C21A8B-98D0-4761-A969-6589C41FAAB1}"/>
    <dgm:cxn modelId="{9ED0527A-9498-4299-A01E-81E809C96819}" type="presOf" srcId="{F812E108-DED0-4967-8F38-3B2036D79DFB}" destId="{377877EC-E222-411C-9790-E98FA4443CB5}" srcOrd="0" destOrd="9" presId="urn:microsoft.com/office/officeart/2005/8/layout/hList1"/>
    <dgm:cxn modelId="{D4C8CB8E-A2BC-40A0-8B5D-A1268B26B554}" srcId="{E526AAEB-6D5C-4669-AAC0-ACACE21A591C}" destId="{21811F32-544D-4914-96B0-8EA48965644F}" srcOrd="3" destOrd="0" parTransId="{18E8BA97-0A11-4CC6-AC98-78BF2FDE5F29}" sibTransId="{A3946231-B6A3-4551-A545-BC9CC5BF34FF}"/>
    <dgm:cxn modelId="{0EDEDB92-86E0-4F96-93D2-71F286A86FB6}" srcId="{6D9AC47C-6915-440B-8137-2160EE4996DB}" destId="{486A85F3-4EB9-4E7B-8CD2-56114A17BF50}" srcOrd="3" destOrd="0" parTransId="{15417A8E-10B3-4C2F-8D55-D7D7067853A5}" sibTransId="{FB4AC602-6A89-496F-8038-581AF4401822}"/>
    <dgm:cxn modelId="{28186D93-DFB4-4D80-8A39-F055060F9215}" type="presOf" srcId="{11344E0D-B7C0-4703-B837-CF410F594F2B}" destId="{D6DEE06D-6286-46EC-AF77-9ABECB351635}" srcOrd="0" destOrd="0" presId="urn:microsoft.com/office/officeart/2005/8/layout/hList1"/>
    <dgm:cxn modelId="{8E746999-5946-4F3C-9EBB-B60774E09832}" type="presOf" srcId="{21811F32-544D-4914-96B0-8EA48965644F}" destId="{D6DEE06D-6286-46EC-AF77-9ABECB351635}" srcOrd="0" destOrd="3" presId="urn:microsoft.com/office/officeart/2005/8/layout/hList1"/>
    <dgm:cxn modelId="{5F66079D-DC2F-401F-9353-62696366D605}" srcId="{755E072D-F40D-4CDD-9089-C3D8698F8CFA}" destId="{2CBD9525-B241-4250-A3F4-6C326FC76B06}" srcOrd="0" destOrd="0" parTransId="{C2B9C0EE-1EFD-4725-A047-80E1F6FCDD67}" sibTransId="{B35D6CB1-5366-42D6-98D5-697AEB157ED5}"/>
    <dgm:cxn modelId="{503057A3-54EE-46C8-BC69-62941E1D2B52}" srcId="{755E072D-F40D-4CDD-9089-C3D8698F8CFA}" destId="{01FA3C38-FB12-4888-AD0A-7291DF0BC1CF}" srcOrd="4" destOrd="0" parTransId="{734480A4-A1C9-435C-8AD6-192FA136B9E2}" sibTransId="{774FD748-03BF-4075-9345-9915674EAE4E}"/>
    <dgm:cxn modelId="{7C611EA5-FA74-44AD-BF11-B4B1CE3411B9}" type="presOf" srcId="{FB913870-DF5F-44ED-B94B-F511060322D6}" destId="{D6DEE06D-6286-46EC-AF77-9ABECB351635}" srcOrd="0" destOrd="1" presId="urn:microsoft.com/office/officeart/2005/8/layout/hList1"/>
    <dgm:cxn modelId="{FE6F11AF-1B37-4EF3-AB95-200286BD6541}" type="presOf" srcId="{B4C1BB76-620E-43E7-BE20-7C78109F700A}" destId="{66264F5B-6E7B-425F-B7EC-97117ADAB647}" srcOrd="0" destOrd="2" presId="urn:microsoft.com/office/officeart/2005/8/layout/hList1"/>
    <dgm:cxn modelId="{CF0DB4B3-9CA5-440D-999D-8BDEC6AF783F}" type="presOf" srcId="{96C971AB-602A-4803-9DE7-A867863E320B}" destId="{CEEC2E21-3864-4ADC-A5EB-FAE61220237B}" srcOrd="0" destOrd="2" presId="urn:microsoft.com/office/officeart/2005/8/layout/hList1"/>
    <dgm:cxn modelId="{55409EB5-1422-4500-875D-AD80D8CADB00}" srcId="{3EDD29C1-834B-4EEA-A0D0-449E0676DDF6}" destId="{87828EB6-A463-4A49-920C-3CAECAA2A321}" srcOrd="3" destOrd="0" parTransId="{998D9FA2-B392-48F5-A743-05E3CEF0DF7F}" sibTransId="{3E3B91A2-0F6D-4C4F-9A36-DE9566FEE293}"/>
    <dgm:cxn modelId="{146073B6-F9DB-469A-AF53-FE325030926A}" type="presOf" srcId="{C3B9EA84-42DA-495B-975B-D03F200C838C}" destId="{377877EC-E222-411C-9790-E98FA4443CB5}" srcOrd="0" destOrd="1" presId="urn:microsoft.com/office/officeart/2005/8/layout/hList1"/>
    <dgm:cxn modelId="{FE6B21C2-862F-45E6-9581-8374C7024DB6}" type="presOf" srcId="{600A6103-3858-4544-BA9D-49D142715B06}" destId="{377877EC-E222-411C-9790-E98FA4443CB5}" srcOrd="0" destOrd="12" presId="urn:microsoft.com/office/officeart/2005/8/layout/hList1"/>
    <dgm:cxn modelId="{CAA4D1C3-5330-4C02-873B-CDEC31698E7D}" type="presOf" srcId="{375BE14D-E265-4D13-BAF2-20E50DA8DB45}" destId="{377877EC-E222-411C-9790-E98FA4443CB5}" srcOrd="0" destOrd="3" presId="urn:microsoft.com/office/officeart/2005/8/layout/hList1"/>
    <dgm:cxn modelId="{83606ECD-A23B-4082-BCFF-8447ADE119FA}" type="presOf" srcId="{2CBD9525-B241-4250-A3F4-6C326FC76B06}" destId="{377877EC-E222-411C-9790-E98FA4443CB5}" srcOrd="0" destOrd="0" presId="urn:microsoft.com/office/officeart/2005/8/layout/hList1"/>
    <dgm:cxn modelId="{012849D1-3F97-457C-B6BC-CF4599CFC220}" srcId="{87828EB6-A463-4A49-920C-3CAECAA2A321}" destId="{D127FB25-42FE-41D2-A9D6-461D2E1CEF24}" srcOrd="0" destOrd="0" parTransId="{81F3D6D3-2F97-4098-A4C6-93C456137FAA}" sibTransId="{463EEEC7-3815-4BD0-BBBC-9F227CA8886B}"/>
    <dgm:cxn modelId="{E2E593D3-EDEB-4421-85A1-735663F383E1}" type="presOf" srcId="{1C4777B1-88C1-4C53-8EBF-9E031D1299CB}" destId="{799CE21E-F78D-4871-B91D-704EA27064CA}" srcOrd="0" destOrd="2" presId="urn:microsoft.com/office/officeart/2005/8/layout/hList1"/>
    <dgm:cxn modelId="{D49860D7-884B-4A15-994E-D43334574A02}" type="presOf" srcId="{C2FF2659-2788-42F2-A588-6191F98BD80D}" destId="{377877EC-E222-411C-9790-E98FA4443CB5}" srcOrd="0" destOrd="6" presId="urn:microsoft.com/office/officeart/2005/8/layout/hList1"/>
    <dgm:cxn modelId="{71A8A4D9-7903-4552-A982-391E5C064BFD}" srcId="{755E072D-F40D-4CDD-9089-C3D8698F8CFA}" destId="{375BE14D-E265-4D13-BAF2-20E50DA8DB45}" srcOrd="3" destOrd="0" parTransId="{9FBF3A0F-2FB8-453E-894E-E81B59B5347B}" sibTransId="{6C4B3CEE-9B5D-4818-BCD7-0C68FA9987E3}"/>
    <dgm:cxn modelId="{982EF5DA-5374-4CC8-A340-AB59F817E71B}" type="presOf" srcId="{01FA3C38-FB12-4888-AD0A-7291DF0BC1CF}" destId="{377877EC-E222-411C-9790-E98FA4443CB5}" srcOrd="0" destOrd="4" presId="urn:microsoft.com/office/officeart/2005/8/layout/hList1"/>
    <dgm:cxn modelId="{204516E4-1641-43CA-8DE5-1F541CEF8266}" srcId="{755E072D-F40D-4CDD-9089-C3D8698F8CFA}" destId="{F812E108-DED0-4967-8F38-3B2036D79DFB}" srcOrd="9" destOrd="0" parTransId="{7EBB092E-C890-4899-BEC6-ECA3322DDC7A}" sibTransId="{1673E205-7BAC-4945-B930-2C36B63F967B}"/>
    <dgm:cxn modelId="{140338E7-123C-4803-A183-E30F6B5AE3D0}" srcId="{755E072D-F40D-4CDD-9089-C3D8698F8CFA}" destId="{600A6103-3858-4544-BA9D-49D142715B06}" srcOrd="12" destOrd="0" parTransId="{9C9EA737-6D45-4FC4-9777-254BC04634AE}" sibTransId="{D085CD04-FEA7-43E3-83A8-2FD4237F07C7}"/>
    <dgm:cxn modelId="{5674C2E7-551E-4A10-8A4F-1C4AFEACF2D0}" srcId="{3EC2537C-3909-43A0-ADEA-04DBC7B75E29}" destId="{B4C1BB76-620E-43E7-BE20-7C78109F700A}" srcOrd="2" destOrd="0" parTransId="{D5F532D6-248D-4A67-B78A-1B10FF024D94}" sibTransId="{F13095B4-4E9F-40D7-804D-2EAE0C9D0D38}"/>
    <dgm:cxn modelId="{6C3C79F0-5AAD-487B-8C84-ACD6B140760E}" srcId="{755E072D-F40D-4CDD-9089-C3D8698F8CFA}" destId="{B66DB560-B55E-4377-8ED8-0244D9F801CC}" srcOrd="5" destOrd="0" parTransId="{665141E7-EA9B-4072-988D-4A64B9318DB5}" sibTransId="{26374265-8D09-423E-8AEB-F18E6CE609AC}"/>
    <dgm:cxn modelId="{EAEF8BF6-F817-40A5-B36A-6C39760C6F80}" srcId="{3EDD29C1-834B-4EEA-A0D0-449E0676DDF6}" destId="{E526AAEB-6D5C-4669-AAC0-ACACE21A591C}" srcOrd="2" destOrd="0" parTransId="{73AC5BF1-EC25-4B27-A5F1-B17EA7C29A98}" sibTransId="{5C07792E-61CA-4591-B61D-966A2DE2B660}"/>
    <dgm:cxn modelId="{B39708F9-FFDC-43C1-8038-08EB550E43E7}" type="presOf" srcId="{87828EB6-A463-4A49-920C-3CAECAA2A321}" destId="{85E74E95-6225-4C07-A530-288EC9078328}" srcOrd="0" destOrd="0" presId="urn:microsoft.com/office/officeart/2005/8/layout/hList1"/>
    <dgm:cxn modelId="{2C718AF9-5E85-48A4-9291-D21E918727C7}" type="presOf" srcId="{045035B1-CFA4-4F23-86E7-175DA2CD76E5}" destId="{D6DEE06D-6286-46EC-AF77-9ABECB351635}" srcOrd="0" destOrd="4" presId="urn:microsoft.com/office/officeart/2005/8/layout/hList1"/>
    <dgm:cxn modelId="{8F0109FA-53AB-431F-A42E-AB5B2674652B}" type="presOf" srcId="{2E23183F-17EF-418E-9330-6FFA352498A3}" destId="{377877EC-E222-411C-9790-E98FA4443CB5}" srcOrd="0" destOrd="2" presId="urn:microsoft.com/office/officeart/2005/8/layout/hList1"/>
    <dgm:cxn modelId="{22555AFA-E4AF-4871-8263-13BD146B6835}" srcId="{E526AAEB-6D5C-4669-AAC0-ACACE21A591C}" destId="{11344E0D-B7C0-4703-B837-CF410F594F2B}" srcOrd="0" destOrd="0" parTransId="{BA5B3875-8B2F-4E41-803C-085FE5DC86C5}" sibTransId="{BFF5F2DC-BFC0-42A3-B5A1-F274EF1C3D09}"/>
    <dgm:cxn modelId="{E2CFF0FA-B34D-4623-A87D-FD4D3B20784A}" type="presOf" srcId="{3EDD29C1-834B-4EEA-A0D0-449E0676DDF6}" destId="{976934BB-48A3-47F1-AE9E-67C00F8610EF}" srcOrd="0" destOrd="0" presId="urn:microsoft.com/office/officeart/2005/8/layout/hList1"/>
    <dgm:cxn modelId="{7B8F0AFE-E72D-4BC6-848C-9B92E241898A}" type="presOf" srcId="{B00F5ED1-4F61-48C2-877E-DF483717E189}" destId="{377877EC-E222-411C-9790-E98FA4443CB5}" srcOrd="0" destOrd="11" presId="urn:microsoft.com/office/officeart/2005/8/layout/hList1"/>
    <dgm:cxn modelId="{A7881A03-B59F-46F5-A688-66438F5AF326}" type="presParOf" srcId="{976934BB-48A3-47F1-AE9E-67C00F8610EF}" destId="{6A391D1E-686D-49EF-9EC2-D5B4BD292478}" srcOrd="0" destOrd="0" presId="urn:microsoft.com/office/officeart/2005/8/layout/hList1"/>
    <dgm:cxn modelId="{3FD393D8-086B-4CCE-B33E-FD43902E02C1}" type="presParOf" srcId="{6A391D1E-686D-49EF-9EC2-D5B4BD292478}" destId="{8E776B05-20D4-4604-945D-E035246C9D30}" srcOrd="0" destOrd="0" presId="urn:microsoft.com/office/officeart/2005/8/layout/hList1"/>
    <dgm:cxn modelId="{AD7E8C5C-8462-4263-B5C3-85F626F4502E}" type="presParOf" srcId="{6A391D1E-686D-49EF-9EC2-D5B4BD292478}" destId="{377877EC-E222-411C-9790-E98FA4443CB5}" srcOrd="1" destOrd="0" presId="urn:microsoft.com/office/officeart/2005/8/layout/hList1"/>
    <dgm:cxn modelId="{09264F7B-E1EB-43D3-993D-86E1511FB3C1}" type="presParOf" srcId="{976934BB-48A3-47F1-AE9E-67C00F8610EF}" destId="{318BD75C-A2C8-4007-9505-0D98ACF3C946}" srcOrd="1" destOrd="0" presId="urn:microsoft.com/office/officeart/2005/8/layout/hList1"/>
    <dgm:cxn modelId="{2039FEF4-1BD8-4B9E-99DE-47D328913CA7}" type="presParOf" srcId="{976934BB-48A3-47F1-AE9E-67C00F8610EF}" destId="{5562F68B-E012-4F2F-BA6C-CC07F74E5199}" srcOrd="2" destOrd="0" presId="urn:microsoft.com/office/officeart/2005/8/layout/hList1"/>
    <dgm:cxn modelId="{4231D0A7-E8BB-48E9-BF4A-DB783D895414}" type="presParOf" srcId="{5562F68B-E012-4F2F-BA6C-CC07F74E5199}" destId="{E21FD4FA-CB61-4CC1-9E9E-A1CE08383E8E}" srcOrd="0" destOrd="0" presId="urn:microsoft.com/office/officeart/2005/8/layout/hList1"/>
    <dgm:cxn modelId="{10585235-C0D9-4A2C-A45A-5BEB07327FC8}" type="presParOf" srcId="{5562F68B-E012-4F2F-BA6C-CC07F74E5199}" destId="{CEEC2E21-3864-4ADC-A5EB-FAE61220237B}" srcOrd="1" destOrd="0" presId="urn:microsoft.com/office/officeart/2005/8/layout/hList1"/>
    <dgm:cxn modelId="{D85E75F6-A096-4DB6-A7A1-FD17A7D8D266}" type="presParOf" srcId="{976934BB-48A3-47F1-AE9E-67C00F8610EF}" destId="{BF45E2A9-27D1-4773-80A0-05127DC5CEDF}" srcOrd="3" destOrd="0" presId="urn:microsoft.com/office/officeart/2005/8/layout/hList1"/>
    <dgm:cxn modelId="{F17D5447-9B01-495B-A334-123A399A5EA2}" type="presParOf" srcId="{976934BB-48A3-47F1-AE9E-67C00F8610EF}" destId="{25A67E98-FCF6-42E2-8208-75955F63DF6B}" srcOrd="4" destOrd="0" presId="urn:microsoft.com/office/officeart/2005/8/layout/hList1"/>
    <dgm:cxn modelId="{3C671313-C860-49A2-830F-68F0EF33BEDE}" type="presParOf" srcId="{25A67E98-FCF6-42E2-8208-75955F63DF6B}" destId="{7BBA467B-27F0-4B18-A635-2C321FEA9617}" srcOrd="0" destOrd="0" presId="urn:microsoft.com/office/officeart/2005/8/layout/hList1"/>
    <dgm:cxn modelId="{B55A6274-3DFF-4910-BF93-1A1CC2E2858D}" type="presParOf" srcId="{25A67E98-FCF6-42E2-8208-75955F63DF6B}" destId="{D6DEE06D-6286-46EC-AF77-9ABECB351635}" srcOrd="1" destOrd="0" presId="urn:microsoft.com/office/officeart/2005/8/layout/hList1"/>
    <dgm:cxn modelId="{0A391049-647E-4FEE-976C-D8037251C68F}" type="presParOf" srcId="{976934BB-48A3-47F1-AE9E-67C00F8610EF}" destId="{3E6D7C0F-9E8C-44F4-BF20-F7A20777F57A}" srcOrd="5" destOrd="0" presId="urn:microsoft.com/office/officeart/2005/8/layout/hList1"/>
    <dgm:cxn modelId="{D9DCCFA6-FE0B-4D12-8806-D6E0766D39E3}" type="presParOf" srcId="{976934BB-48A3-47F1-AE9E-67C00F8610EF}" destId="{7F76D1F8-8B71-4C81-9F66-E0B43C19F9E7}" srcOrd="6" destOrd="0" presId="urn:microsoft.com/office/officeart/2005/8/layout/hList1"/>
    <dgm:cxn modelId="{10433E7C-0875-4A30-BAC1-330BC6DA75B8}" type="presParOf" srcId="{7F76D1F8-8B71-4C81-9F66-E0B43C19F9E7}" destId="{85E74E95-6225-4C07-A530-288EC9078328}" srcOrd="0" destOrd="0" presId="urn:microsoft.com/office/officeart/2005/8/layout/hList1"/>
    <dgm:cxn modelId="{1EE56D82-9FD8-46F9-886F-AD1BD3B11AF1}" type="presParOf" srcId="{7F76D1F8-8B71-4C81-9F66-E0B43C19F9E7}" destId="{799CE21E-F78D-4871-B91D-704EA27064CA}" srcOrd="1" destOrd="0" presId="urn:microsoft.com/office/officeart/2005/8/layout/hList1"/>
    <dgm:cxn modelId="{0357DDE1-D585-421B-8C76-59C47F1519FC}" type="presParOf" srcId="{976934BB-48A3-47F1-AE9E-67C00F8610EF}" destId="{2B1AF45B-FB8C-406F-A1CE-F73F5D40C037}" srcOrd="7" destOrd="0" presId="urn:microsoft.com/office/officeart/2005/8/layout/hList1"/>
    <dgm:cxn modelId="{49330D37-68C7-48ED-B18D-9975353796D3}" type="presParOf" srcId="{976934BB-48A3-47F1-AE9E-67C00F8610EF}" destId="{8EA98625-B15C-4385-8495-01EFC0097546}" srcOrd="8" destOrd="0" presId="urn:microsoft.com/office/officeart/2005/8/layout/hList1"/>
    <dgm:cxn modelId="{74025514-BED2-4F1E-BBC0-B5A4FBD630AE}" type="presParOf" srcId="{8EA98625-B15C-4385-8495-01EFC0097546}" destId="{0FD5C907-FCCC-40EA-91C4-B5E22750CC4E}" srcOrd="0" destOrd="0" presId="urn:microsoft.com/office/officeart/2005/8/layout/hList1"/>
    <dgm:cxn modelId="{6120CEDA-5B2C-4699-A43B-C0DE1DB7177B}" type="presParOf" srcId="{8EA98625-B15C-4385-8495-01EFC0097546}" destId="{66264F5B-6E7B-425F-B7EC-97117ADAB647}"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080BDF-E64E-44A9-B5D8-39E32A6B5917}"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fr-CA"/>
        </a:p>
      </dgm:t>
    </dgm:pt>
    <dgm:pt modelId="{368B2DBD-2FE3-4D0E-AF57-8CB0689CAFC1}">
      <dgm:prSet phldrT="[Texte]" custT="1"/>
      <dgm:spPr/>
      <dgm:t>
        <a:bodyPr/>
        <a:lstStyle/>
        <a:p>
          <a:r>
            <a:rPr lang="fr-CA" sz="2000" b="1" dirty="0">
              <a:solidFill>
                <a:schemeClr val="tx1"/>
              </a:solidFill>
              <a:latin typeface="Comic Sans MS" panose="030F0702030302020204" pitchFamily="66" charset="0"/>
            </a:rPr>
            <a:t>Matin</a:t>
          </a:r>
        </a:p>
      </dgm:t>
    </dgm:pt>
    <dgm:pt modelId="{45C7B45E-7176-4F54-B5EB-EC13219F1798}" type="parTrans" cxnId="{264D352D-FEB8-4285-93E5-60D36F62EF50}">
      <dgm:prSet/>
      <dgm:spPr/>
      <dgm:t>
        <a:bodyPr/>
        <a:lstStyle/>
        <a:p>
          <a:endParaRPr lang="fr-CA"/>
        </a:p>
      </dgm:t>
    </dgm:pt>
    <dgm:pt modelId="{9EF4EAA1-C8CF-4675-98E1-E1822DD69A5F}" type="sibTrans" cxnId="{264D352D-FEB8-4285-93E5-60D36F62EF50}">
      <dgm:prSet/>
      <dgm:spPr/>
      <dgm:t>
        <a:bodyPr/>
        <a:lstStyle/>
        <a:p>
          <a:endParaRPr lang="fr-CA"/>
        </a:p>
      </dgm:t>
    </dgm:pt>
    <dgm:pt modelId="{84E690A4-08DB-419E-BB16-A77DCBF88C7A}">
      <dgm:prSet phldrT="[Texte]" custT="1"/>
      <dgm:spPr/>
      <dgm:t>
        <a:bodyPr/>
        <a:lstStyle/>
        <a:p>
          <a:r>
            <a:rPr lang="fr-CA" sz="1200" dirty="0">
              <a:solidFill>
                <a:schemeClr val="tx1"/>
              </a:solidFill>
              <a:latin typeface="Comic Sans MS" panose="030F0702030302020204" pitchFamily="66" charset="0"/>
            </a:rPr>
            <a:t>7H00: Prise de présences</a:t>
          </a:r>
        </a:p>
      </dgm:t>
    </dgm:pt>
    <dgm:pt modelId="{67F3CBF3-3B8F-437A-88B7-9D4D791D695B}" type="parTrans" cxnId="{2180AD4C-76BE-4BFF-801C-7C931326DAFE}">
      <dgm:prSet/>
      <dgm:spPr/>
      <dgm:t>
        <a:bodyPr/>
        <a:lstStyle/>
        <a:p>
          <a:endParaRPr lang="fr-CA"/>
        </a:p>
      </dgm:t>
    </dgm:pt>
    <dgm:pt modelId="{16981E42-FAB6-4BBB-B09D-53D565598F88}" type="sibTrans" cxnId="{2180AD4C-76BE-4BFF-801C-7C931326DAFE}">
      <dgm:prSet/>
      <dgm:spPr/>
      <dgm:t>
        <a:bodyPr/>
        <a:lstStyle/>
        <a:p>
          <a:endParaRPr lang="fr-CA"/>
        </a:p>
      </dgm:t>
    </dgm:pt>
    <dgm:pt modelId="{2D7A8C10-83EB-4036-8CD1-A5CF2987E896}">
      <dgm:prSet phldrT="[Texte]" custT="1"/>
      <dgm:spPr/>
      <dgm:t>
        <a:bodyPr/>
        <a:lstStyle/>
        <a:p>
          <a:r>
            <a:rPr lang="fr-CA" sz="1200" dirty="0">
              <a:solidFill>
                <a:schemeClr val="tx1"/>
              </a:solidFill>
              <a:latin typeface="Comic Sans MS" panose="030F0702030302020204" pitchFamily="66" charset="0"/>
            </a:rPr>
            <a:t>7H15: Jeux libres</a:t>
          </a:r>
        </a:p>
      </dgm:t>
    </dgm:pt>
    <dgm:pt modelId="{FDFA8CEF-06B0-4212-94BF-F42ED21A5C3C}" type="parTrans" cxnId="{864B1466-202F-4F1E-BF82-278CD85C288E}">
      <dgm:prSet/>
      <dgm:spPr/>
      <dgm:t>
        <a:bodyPr/>
        <a:lstStyle/>
        <a:p>
          <a:endParaRPr lang="fr-CA"/>
        </a:p>
      </dgm:t>
    </dgm:pt>
    <dgm:pt modelId="{4F09B663-C2B1-472C-B203-3C21C0F5FF8A}" type="sibTrans" cxnId="{864B1466-202F-4F1E-BF82-278CD85C288E}">
      <dgm:prSet/>
      <dgm:spPr/>
      <dgm:t>
        <a:bodyPr/>
        <a:lstStyle/>
        <a:p>
          <a:endParaRPr lang="fr-CA"/>
        </a:p>
      </dgm:t>
    </dgm:pt>
    <dgm:pt modelId="{EB9B7C53-CE20-4885-A9E8-0A8784F25868}">
      <dgm:prSet phldrT="[Texte]" custT="1"/>
      <dgm:spPr/>
      <dgm:t>
        <a:bodyPr/>
        <a:lstStyle/>
        <a:p>
          <a:r>
            <a:rPr lang="fr-CA" sz="2000" b="1" dirty="0">
              <a:solidFill>
                <a:schemeClr val="tx1"/>
              </a:solidFill>
              <a:latin typeface="Comic Sans MS" panose="030F0702030302020204" pitchFamily="66" charset="0"/>
            </a:rPr>
            <a:t>Midi</a:t>
          </a:r>
        </a:p>
      </dgm:t>
    </dgm:pt>
    <dgm:pt modelId="{1E925135-AE4F-44F8-AC7E-75A7D47DB7A2}" type="parTrans" cxnId="{82435235-8DD9-4CF7-8218-38BB8A8B64C1}">
      <dgm:prSet/>
      <dgm:spPr/>
      <dgm:t>
        <a:bodyPr/>
        <a:lstStyle/>
        <a:p>
          <a:endParaRPr lang="fr-CA"/>
        </a:p>
      </dgm:t>
    </dgm:pt>
    <dgm:pt modelId="{FB55EFAF-47EC-4330-8825-C7C9BCCBFC70}" type="sibTrans" cxnId="{82435235-8DD9-4CF7-8218-38BB8A8B64C1}">
      <dgm:prSet/>
      <dgm:spPr/>
      <dgm:t>
        <a:bodyPr/>
        <a:lstStyle/>
        <a:p>
          <a:endParaRPr lang="fr-CA"/>
        </a:p>
      </dgm:t>
    </dgm:pt>
    <dgm:pt modelId="{C9A6512B-B002-48A0-BF6B-569BD4D2729B}">
      <dgm:prSet phldrT="[Texte]" custT="1"/>
      <dgm:spPr/>
      <dgm:t>
        <a:bodyPr/>
        <a:lstStyle/>
        <a:p>
          <a:r>
            <a:rPr lang="fr-CA" sz="2000" b="1" dirty="0">
              <a:solidFill>
                <a:schemeClr val="tx1"/>
              </a:solidFill>
              <a:latin typeface="Comic Sans MS" panose="030F0702030302020204" pitchFamily="66" charset="0"/>
            </a:rPr>
            <a:t>Fin de journée</a:t>
          </a:r>
        </a:p>
      </dgm:t>
    </dgm:pt>
    <dgm:pt modelId="{6138CBA2-DC94-4E4A-8471-8FC40179087F}" type="parTrans" cxnId="{B3CB3C50-0259-41A6-86E9-7AAAAAE102B9}">
      <dgm:prSet/>
      <dgm:spPr/>
      <dgm:t>
        <a:bodyPr/>
        <a:lstStyle/>
        <a:p>
          <a:endParaRPr lang="fr-CA"/>
        </a:p>
      </dgm:t>
    </dgm:pt>
    <dgm:pt modelId="{A67D7B44-7076-4A6B-B69B-83BFE0BB863F}" type="sibTrans" cxnId="{B3CB3C50-0259-41A6-86E9-7AAAAAE102B9}">
      <dgm:prSet/>
      <dgm:spPr/>
      <dgm:t>
        <a:bodyPr/>
        <a:lstStyle/>
        <a:p>
          <a:endParaRPr lang="fr-CA"/>
        </a:p>
      </dgm:t>
    </dgm:pt>
    <dgm:pt modelId="{801AA519-CB08-4DF3-9366-D83D92328EA1}">
      <dgm:prSet phldrT="[Texte]" custT="1"/>
      <dgm:spPr/>
      <dgm:t>
        <a:bodyPr/>
        <a:lstStyle/>
        <a:p>
          <a:r>
            <a:rPr lang="fr-CA" sz="1200" dirty="0">
              <a:solidFill>
                <a:schemeClr val="tx1"/>
              </a:solidFill>
              <a:latin typeface="Comic Sans MS" panose="030F0702030302020204" pitchFamily="66" charset="0"/>
            </a:rPr>
            <a:t>7H40: Sortie à l’extérieur</a:t>
          </a:r>
        </a:p>
      </dgm:t>
    </dgm:pt>
    <dgm:pt modelId="{FDA20485-9DA6-43A7-851D-29C33BFCD631}" type="parTrans" cxnId="{8FCBD868-49C7-4EDD-8DCF-464D0DD73BDA}">
      <dgm:prSet/>
      <dgm:spPr/>
      <dgm:t>
        <a:bodyPr/>
        <a:lstStyle/>
        <a:p>
          <a:endParaRPr lang="fr-CA"/>
        </a:p>
      </dgm:t>
    </dgm:pt>
    <dgm:pt modelId="{DD419FF9-6F6B-4AFD-9199-AD75232A478E}" type="sibTrans" cxnId="{8FCBD868-49C7-4EDD-8DCF-464D0DD73BDA}">
      <dgm:prSet/>
      <dgm:spPr/>
      <dgm:t>
        <a:bodyPr/>
        <a:lstStyle/>
        <a:p>
          <a:endParaRPr lang="fr-CA"/>
        </a:p>
      </dgm:t>
    </dgm:pt>
    <dgm:pt modelId="{C3B33C98-0FEB-44EF-9614-B7E340A658EF}">
      <dgm:prSet phldrT="[Texte]" custT="1"/>
      <dgm:spPr/>
      <dgm:t>
        <a:bodyPr/>
        <a:lstStyle/>
        <a:p>
          <a:r>
            <a:rPr lang="fr-CA" sz="1200" dirty="0">
              <a:solidFill>
                <a:schemeClr val="tx1"/>
              </a:solidFill>
              <a:latin typeface="Comic Sans MS" panose="030F0702030302020204" pitchFamily="66" charset="0"/>
            </a:rPr>
            <a:t>11H15: Prise de présence dans la classe.</a:t>
          </a:r>
        </a:p>
      </dgm:t>
    </dgm:pt>
    <dgm:pt modelId="{4B46A520-007D-40C3-BBCD-DFA549E0CC79}" type="sibTrans" cxnId="{103C52D9-BE27-4035-B7D3-FD5D7523D0DE}">
      <dgm:prSet/>
      <dgm:spPr/>
      <dgm:t>
        <a:bodyPr/>
        <a:lstStyle/>
        <a:p>
          <a:endParaRPr lang="fr-CA"/>
        </a:p>
      </dgm:t>
    </dgm:pt>
    <dgm:pt modelId="{9CA8CD7A-05D7-409B-872A-9C10F6964339}" type="parTrans" cxnId="{103C52D9-BE27-4035-B7D3-FD5D7523D0DE}">
      <dgm:prSet/>
      <dgm:spPr/>
      <dgm:t>
        <a:bodyPr/>
        <a:lstStyle/>
        <a:p>
          <a:endParaRPr lang="fr-CA"/>
        </a:p>
      </dgm:t>
    </dgm:pt>
    <dgm:pt modelId="{44F55D3C-C16D-4509-ABC2-7E7B88046ED7}">
      <dgm:prSet phldrT="[Texte]" custT="1"/>
      <dgm:spPr/>
      <dgm:t>
        <a:bodyPr/>
        <a:lstStyle/>
        <a:p>
          <a:r>
            <a:rPr lang="fr-CA" sz="1200" dirty="0">
              <a:solidFill>
                <a:schemeClr val="tx1"/>
              </a:solidFill>
              <a:latin typeface="Comic Sans MS" panose="030F0702030302020204" pitchFamily="66" charset="0"/>
            </a:rPr>
            <a:t>15h15: Prise de présence dans les classes et les groupes partent en activités. Le grand local est réservé aux jeux en ateliers. Ils ont la possibilité de bouger au gymnase et à l’extérieur. </a:t>
          </a:r>
        </a:p>
      </dgm:t>
    </dgm:pt>
    <dgm:pt modelId="{C21E5FA3-E703-4D0C-9C9F-C525C344CE40}" type="sibTrans" cxnId="{7090FA73-93BF-4F24-A1A0-A45756C7954F}">
      <dgm:prSet/>
      <dgm:spPr/>
      <dgm:t>
        <a:bodyPr/>
        <a:lstStyle/>
        <a:p>
          <a:endParaRPr lang="fr-CA"/>
        </a:p>
      </dgm:t>
    </dgm:pt>
    <dgm:pt modelId="{DEDC33A0-F60A-4142-BABF-90E800AADC5A}" type="parTrans" cxnId="{7090FA73-93BF-4F24-A1A0-A45756C7954F}">
      <dgm:prSet/>
      <dgm:spPr/>
      <dgm:t>
        <a:bodyPr/>
        <a:lstStyle/>
        <a:p>
          <a:endParaRPr lang="fr-CA"/>
        </a:p>
      </dgm:t>
    </dgm:pt>
    <dgm:pt modelId="{BE369CE8-BE8A-4678-808C-B1CEC3004D62}">
      <dgm:prSet phldrT="[Texte]" custT="1"/>
      <dgm:spPr/>
      <dgm:t>
        <a:bodyPr/>
        <a:lstStyle/>
        <a:p>
          <a:r>
            <a:rPr lang="fr-CA" sz="1200" dirty="0">
              <a:solidFill>
                <a:schemeClr val="tx1"/>
              </a:solidFill>
              <a:latin typeface="Comic Sans MS" panose="030F0702030302020204" pitchFamily="66" charset="0"/>
            </a:rPr>
            <a:t>16H30: Rassemblement au grand local. Jeux en ateliers.</a:t>
          </a:r>
        </a:p>
      </dgm:t>
    </dgm:pt>
    <dgm:pt modelId="{EC28B127-7A62-42A0-AC64-9761C85758C4}" type="sibTrans" cxnId="{9F4538FD-724D-4A59-8B47-8FB94C0145DD}">
      <dgm:prSet/>
      <dgm:spPr/>
      <dgm:t>
        <a:bodyPr/>
        <a:lstStyle/>
        <a:p>
          <a:endParaRPr lang="fr-CA"/>
        </a:p>
      </dgm:t>
    </dgm:pt>
    <dgm:pt modelId="{91DB9759-0619-421F-B9D0-5B516C3CE7CA}" type="parTrans" cxnId="{9F4538FD-724D-4A59-8B47-8FB94C0145DD}">
      <dgm:prSet/>
      <dgm:spPr/>
      <dgm:t>
        <a:bodyPr/>
        <a:lstStyle/>
        <a:p>
          <a:endParaRPr lang="fr-CA"/>
        </a:p>
      </dgm:t>
    </dgm:pt>
    <dgm:pt modelId="{C07CC1C9-D59F-4F08-8E1E-F7FD00241BB1}">
      <dgm:prSet phldrT="[Texte]" custT="1"/>
      <dgm:spPr/>
      <dgm:t>
        <a:bodyPr/>
        <a:lstStyle/>
        <a:p>
          <a:r>
            <a:rPr lang="fr-CA" sz="1200" dirty="0">
              <a:solidFill>
                <a:schemeClr val="tx1"/>
              </a:solidFill>
              <a:latin typeface="Comic Sans MS" panose="030F0702030302020204" pitchFamily="66" charset="0"/>
            </a:rPr>
            <a:t>17h15: Ramassage </a:t>
          </a:r>
        </a:p>
      </dgm:t>
    </dgm:pt>
    <dgm:pt modelId="{D0FCBFA9-C1CD-4D87-B25F-18FDC127EA48}" type="sibTrans" cxnId="{C7FBE031-6DD7-48A6-80F3-D60373AEA846}">
      <dgm:prSet/>
      <dgm:spPr/>
      <dgm:t>
        <a:bodyPr/>
        <a:lstStyle/>
        <a:p>
          <a:endParaRPr lang="fr-CA"/>
        </a:p>
      </dgm:t>
    </dgm:pt>
    <dgm:pt modelId="{3B492B3B-76BF-4D0A-A833-57287CDB54CA}" type="parTrans" cxnId="{C7FBE031-6DD7-48A6-80F3-D60373AEA846}">
      <dgm:prSet/>
      <dgm:spPr/>
      <dgm:t>
        <a:bodyPr/>
        <a:lstStyle/>
        <a:p>
          <a:endParaRPr lang="fr-CA"/>
        </a:p>
      </dgm:t>
    </dgm:pt>
    <dgm:pt modelId="{6874AB32-8F53-41EE-B370-721B13D5030F}">
      <dgm:prSet phldrT="[Texte]" custT="1"/>
      <dgm:spPr/>
      <dgm:t>
        <a:bodyPr/>
        <a:lstStyle/>
        <a:p>
          <a:r>
            <a:rPr lang="fr-CA" sz="1200" dirty="0">
              <a:solidFill>
                <a:schemeClr val="tx1"/>
              </a:solidFill>
              <a:latin typeface="Comic Sans MS" panose="030F0702030302020204" pitchFamily="66" charset="0"/>
            </a:rPr>
            <a:t>11H25-12H00: 2 groupes dinent dans le grand local pendant que les deux autres groupes sont en activités à l’extérieur ou au gymnase. Ils peuvent également avoir accès à la bibliothèque.</a:t>
          </a:r>
        </a:p>
      </dgm:t>
    </dgm:pt>
    <dgm:pt modelId="{E4638219-CA46-4072-A1DA-808404A6FF3C}" type="parTrans" cxnId="{4D6A8B44-17BF-45FE-B578-DB2FC47509C0}">
      <dgm:prSet/>
      <dgm:spPr/>
      <dgm:t>
        <a:bodyPr/>
        <a:lstStyle/>
        <a:p>
          <a:endParaRPr lang="fr-CA"/>
        </a:p>
      </dgm:t>
    </dgm:pt>
    <dgm:pt modelId="{D9061E93-753A-4473-A9C2-CCEE20C17150}" type="sibTrans" cxnId="{4D6A8B44-17BF-45FE-B578-DB2FC47509C0}">
      <dgm:prSet/>
      <dgm:spPr/>
      <dgm:t>
        <a:bodyPr/>
        <a:lstStyle/>
        <a:p>
          <a:endParaRPr lang="fr-CA"/>
        </a:p>
      </dgm:t>
    </dgm:pt>
    <dgm:pt modelId="{74D4C701-E6C2-4B5A-ADCB-9BA65F7CFD6D}">
      <dgm:prSet phldrT="[Texte]" custT="1"/>
      <dgm:spPr/>
      <dgm:t>
        <a:bodyPr/>
        <a:lstStyle/>
        <a:p>
          <a:r>
            <a:rPr lang="fr-CA" sz="1200" dirty="0">
              <a:solidFill>
                <a:schemeClr val="tx1"/>
              </a:solidFill>
              <a:latin typeface="Comic Sans MS" panose="030F0702030302020204" pitchFamily="66" charset="0"/>
            </a:rPr>
            <a:t> 12H00-12H30: c’est le deuxième diner. Les deux autres groupes partent en activités. </a:t>
          </a:r>
        </a:p>
      </dgm:t>
    </dgm:pt>
    <dgm:pt modelId="{1A504D53-6967-4DFF-8978-B1670E57BEC0}" type="parTrans" cxnId="{C72CADC5-AD1A-4534-895E-49FF46AC1B03}">
      <dgm:prSet/>
      <dgm:spPr/>
      <dgm:t>
        <a:bodyPr/>
        <a:lstStyle/>
        <a:p>
          <a:endParaRPr lang="fr-CA"/>
        </a:p>
      </dgm:t>
    </dgm:pt>
    <dgm:pt modelId="{738B775A-7AAB-40B3-AB57-38DF2BDC6A55}" type="sibTrans" cxnId="{C72CADC5-AD1A-4534-895E-49FF46AC1B03}">
      <dgm:prSet/>
      <dgm:spPr/>
      <dgm:t>
        <a:bodyPr/>
        <a:lstStyle/>
        <a:p>
          <a:endParaRPr lang="fr-CA"/>
        </a:p>
      </dgm:t>
    </dgm:pt>
    <dgm:pt modelId="{2263C8E9-10AA-41E0-B1F5-C3DE83F07B2C}">
      <dgm:prSet phldrT="[Texte]" custT="1"/>
      <dgm:spPr/>
      <dgm:t>
        <a:bodyPr/>
        <a:lstStyle/>
        <a:p>
          <a:r>
            <a:rPr lang="fr-CA" sz="1200" dirty="0">
              <a:solidFill>
                <a:schemeClr val="tx1"/>
              </a:solidFill>
              <a:latin typeface="Comic Sans MS" panose="030F0702030302020204" pitchFamily="66" charset="0"/>
            </a:rPr>
            <a:t>Les groupes de maternelles et première année dînent dans leur classe.</a:t>
          </a:r>
        </a:p>
      </dgm:t>
    </dgm:pt>
    <dgm:pt modelId="{5E753DA9-4BA4-49E5-9CCC-1AF3D4212B79}" type="parTrans" cxnId="{4A881C64-6624-40BF-A3DE-B1DD38B09C56}">
      <dgm:prSet/>
      <dgm:spPr/>
      <dgm:t>
        <a:bodyPr/>
        <a:lstStyle/>
        <a:p>
          <a:endParaRPr lang="fr-CA"/>
        </a:p>
      </dgm:t>
    </dgm:pt>
    <dgm:pt modelId="{0AF1178E-B088-461A-817A-F1C31FF8DA84}" type="sibTrans" cxnId="{4A881C64-6624-40BF-A3DE-B1DD38B09C56}">
      <dgm:prSet/>
      <dgm:spPr/>
      <dgm:t>
        <a:bodyPr/>
        <a:lstStyle/>
        <a:p>
          <a:endParaRPr lang="fr-CA"/>
        </a:p>
      </dgm:t>
    </dgm:pt>
    <dgm:pt modelId="{3C907BE3-B090-4478-8C4C-87116F05A470}">
      <dgm:prSet phldrT="[Texte]" custT="1"/>
      <dgm:spPr/>
      <dgm:t>
        <a:bodyPr/>
        <a:lstStyle/>
        <a:p>
          <a:r>
            <a:rPr lang="fr-CA" sz="1200" dirty="0">
              <a:solidFill>
                <a:schemeClr val="tx1"/>
              </a:solidFill>
              <a:latin typeface="Comic Sans MS" panose="030F0702030302020204" pitchFamily="66" charset="0"/>
            </a:rPr>
            <a:t>12H30: Période extérieure pour tous. </a:t>
          </a:r>
        </a:p>
      </dgm:t>
    </dgm:pt>
    <dgm:pt modelId="{A04EC250-514A-4F79-BD54-FD45E6D7920D}" type="parTrans" cxnId="{F3F7C455-1239-452A-A727-6221A75097EE}">
      <dgm:prSet/>
      <dgm:spPr/>
      <dgm:t>
        <a:bodyPr/>
        <a:lstStyle/>
        <a:p>
          <a:endParaRPr lang="fr-CA"/>
        </a:p>
      </dgm:t>
    </dgm:pt>
    <dgm:pt modelId="{5E550265-71B8-4547-A716-F21CBCB0612F}" type="sibTrans" cxnId="{F3F7C455-1239-452A-A727-6221A75097EE}">
      <dgm:prSet/>
      <dgm:spPr/>
      <dgm:t>
        <a:bodyPr/>
        <a:lstStyle/>
        <a:p>
          <a:endParaRPr lang="fr-CA"/>
        </a:p>
      </dgm:t>
    </dgm:pt>
    <dgm:pt modelId="{AE2083BE-7719-4EA7-B0FC-A041C342D70A}">
      <dgm:prSet phldrT="[Texte]" custT="1"/>
      <dgm:spPr/>
      <dgm:t>
        <a:bodyPr/>
        <a:lstStyle/>
        <a:p>
          <a:r>
            <a:rPr lang="fr-CA" sz="1200" dirty="0">
              <a:solidFill>
                <a:schemeClr val="tx1"/>
              </a:solidFill>
              <a:latin typeface="Comic Sans MS" panose="030F0702030302020204" pitchFamily="66" charset="0"/>
            </a:rPr>
            <a:t>Les élèves sont divisés en 3 groupes maternelle-première, deuxième -troisième et les 4, 5 et 6 années. </a:t>
          </a:r>
        </a:p>
      </dgm:t>
    </dgm:pt>
    <dgm:pt modelId="{4E8269A4-5B89-4BC1-9466-B0C3D43A8B09}" type="parTrans" cxnId="{0DDDDF47-6D11-4638-89CE-7A00B3F8BF9B}">
      <dgm:prSet/>
      <dgm:spPr/>
      <dgm:t>
        <a:bodyPr/>
        <a:lstStyle/>
        <a:p>
          <a:endParaRPr lang="fr-CA"/>
        </a:p>
      </dgm:t>
    </dgm:pt>
    <dgm:pt modelId="{B1320004-7398-4896-88CD-1B6C5E45C4AA}" type="sibTrans" cxnId="{0DDDDF47-6D11-4638-89CE-7A00B3F8BF9B}">
      <dgm:prSet/>
      <dgm:spPr/>
      <dgm:t>
        <a:bodyPr/>
        <a:lstStyle/>
        <a:p>
          <a:endParaRPr lang="fr-CA"/>
        </a:p>
      </dgm:t>
    </dgm:pt>
    <dgm:pt modelId="{1B8AED8F-769F-4127-9B3D-80FA35C51D03}">
      <dgm:prSet phldrT="[Texte]" custT="1"/>
      <dgm:spPr/>
      <dgm:t>
        <a:bodyPr/>
        <a:lstStyle/>
        <a:p>
          <a:r>
            <a:rPr lang="fr-CA" sz="1200" dirty="0">
              <a:solidFill>
                <a:schemeClr val="tx1"/>
              </a:solidFill>
              <a:latin typeface="Comic Sans MS" panose="030F0702030302020204" pitchFamily="66" charset="0"/>
            </a:rPr>
            <a:t>Les groupes sont en rotation (grand local, bibliothèque et gymnase). L’extérieur est toujours priorisé. </a:t>
          </a:r>
        </a:p>
      </dgm:t>
    </dgm:pt>
    <dgm:pt modelId="{2257DDE8-4861-4261-B213-F6262695B0E0}" type="parTrans" cxnId="{6CC73F8C-F871-48C4-A79A-E902CA6CA1D1}">
      <dgm:prSet/>
      <dgm:spPr/>
      <dgm:t>
        <a:bodyPr/>
        <a:lstStyle/>
        <a:p>
          <a:endParaRPr lang="fr-CA"/>
        </a:p>
      </dgm:t>
    </dgm:pt>
    <dgm:pt modelId="{6912D890-757B-4D40-8AB5-21A578988E8E}" type="sibTrans" cxnId="{6CC73F8C-F871-48C4-A79A-E902CA6CA1D1}">
      <dgm:prSet/>
      <dgm:spPr/>
      <dgm:t>
        <a:bodyPr/>
        <a:lstStyle/>
        <a:p>
          <a:endParaRPr lang="fr-CA"/>
        </a:p>
      </dgm:t>
    </dgm:pt>
    <dgm:pt modelId="{080A734F-77FA-41C2-A804-37420A96D54B}" type="pres">
      <dgm:prSet presAssocID="{36080BDF-E64E-44A9-B5D8-39E32A6B5917}" presName="Name0" presStyleCnt="0">
        <dgm:presLayoutVars>
          <dgm:dir/>
          <dgm:animLvl val="lvl"/>
          <dgm:resizeHandles val="exact"/>
        </dgm:presLayoutVars>
      </dgm:prSet>
      <dgm:spPr/>
    </dgm:pt>
    <dgm:pt modelId="{D4DF3F27-4055-48A6-83B4-3D12A40DCD68}" type="pres">
      <dgm:prSet presAssocID="{368B2DBD-2FE3-4D0E-AF57-8CB0689CAFC1}" presName="composite" presStyleCnt="0"/>
      <dgm:spPr/>
    </dgm:pt>
    <dgm:pt modelId="{5B56F4B9-A50C-4D21-8880-219BB833714B}" type="pres">
      <dgm:prSet presAssocID="{368B2DBD-2FE3-4D0E-AF57-8CB0689CAFC1}" presName="parTx" presStyleLbl="alignNode1" presStyleIdx="0" presStyleCnt="3">
        <dgm:presLayoutVars>
          <dgm:chMax val="0"/>
          <dgm:chPref val="0"/>
          <dgm:bulletEnabled val="1"/>
        </dgm:presLayoutVars>
      </dgm:prSet>
      <dgm:spPr/>
    </dgm:pt>
    <dgm:pt modelId="{B18ADD13-47A6-430F-8239-DFCD577F19D9}" type="pres">
      <dgm:prSet presAssocID="{368B2DBD-2FE3-4D0E-AF57-8CB0689CAFC1}" presName="desTx" presStyleLbl="alignAccFollowNode1" presStyleIdx="0" presStyleCnt="3">
        <dgm:presLayoutVars>
          <dgm:bulletEnabled val="1"/>
        </dgm:presLayoutVars>
      </dgm:prSet>
      <dgm:spPr/>
    </dgm:pt>
    <dgm:pt modelId="{E82A0BE2-6ADF-411A-965C-D3269DA22504}" type="pres">
      <dgm:prSet presAssocID="{9EF4EAA1-C8CF-4675-98E1-E1822DD69A5F}" presName="space" presStyleCnt="0"/>
      <dgm:spPr/>
    </dgm:pt>
    <dgm:pt modelId="{CBE1CDDA-43D6-46FB-9EEA-B40C1702AE11}" type="pres">
      <dgm:prSet presAssocID="{EB9B7C53-CE20-4885-A9E8-0A8784F25868}" presName="composite" presStyleCnt="0"/>
      <dgm:spPr/>
    </dgm:pt>
    <dgm:pt modelId="{771C5333-1821-4AC6-9B00-5B8B196910A0}" type="pres">
      <dgm:prSet presAssocID="{EB9B7C53-CE20-4885-A9E8-0A8784F25868}" presName="parTx" presStyleLbl="alignNode1" presStyleIdx="1" presStyleCnt="3">
        <dgm:presLayoutVars>
          <dgm:chMax val="0"/>
          <dgm:chPref val="0"/>
          <dgm:bulletEnabled val="1"/>
        </dgm:presLayoutVars>
      </dgm:prSet>
      <dgm:spPr/>
    </dgm:pt>
    <dgm:pt modelId="{20F5B20A-2A33-4CCF-ACEA-15D20B71637E}" type="pres">
      <dgm:prSet presAssocID="{EB9B7C53-CE20-4885-A9E8-0A8784F25868}" presName="desTx" presStyleLbl="alignAccFollowNode1" presStyleIdx="1" presStyleCnt="3" custLinFactNeighborY="-1470">
        <dgm:presLayoutVars>
          <dgm:bulletEnabled val="1"/>
        </dgm:presLayoutVars>
      </dgm:prSet>
      <dgm:spPr/>
    </dgm:pt>
    <dgm:pt modelId="{08CE9CFF-0917-41E2-8235-348F5656F704}" type="pres">
      <dgm:prSet presAssocID="{FB55EFAF-47EC-4330-8825-C7C9BCCBFC70}" presName="space" presStyleCnt="0"/>
      <dgm:spPr/>
    </dgm:pt>
    <dgm:pt modelId="{A9BF355F-D7EB-4AD7-B5FB-B9A1D24A1A66}" type="pres">
      <dgm:prSet presAssocID="{C9A6512B-B002-48A0-BF6B-569BD4D2729B}" presName="composite" presStyleCnt="0"/>
      <dgm:spPr/>
    </dgm:pt>
    <dgm:pt modelId="{48305441-7060-4800-8AB3-9125DE6BA790}" type="pres">
      <dgm:prSet presAssocID="{C9A6512B-B002-48A0-BF6B-569BD4D2729B}" presName="parTx" presStyleLbl="alignNode1" presStyleIdx="2" presStyleCnt="3">
        <dgm:presLayoutVars>
          <dgm:chMax val="0"/>
          <dgm:chPref val="0"/>
          <dgm:bulletEnabled val="1"/>
        </dgm:presLayoutVars>
      </dgm:prSet>
      <dgm:spPr/>
    </dgm:pt>
    <dgm:pt modelId="{EED8A1A5-0488-46F0-92A6-4C0FED222B6E}" type="pres">
      <dgm:prSet presAssocID="{C9A6512B-B002-48A0-BF6B-569BD4D2729B}" presName="desTx" presStyleLbl="alignAccFollowNode1" presStyleIdx="2" presStyleCnt="3">
        <dgm:presLayoutVars>
          <dgm:bulletEnabled val="1"/>
        </dgm:presLayoutVars>
      </dgm:prSet>
      <dgm:spPr/>
    </dgm:pt>
  </dgm:ptLst>
  <dgm:cxnLst>
    <dgm:cxn modelId="{31B53B08-664E-46C9-B245-5854F7F885AC}" type="presOf" srcId="{84E690A4-08DB-419E-BB16-A77DCBF88C7A}" destId="{B18ADD13-47A6-430F-8239-DFCD577F19D9}" srcOrd="0" destOrd="0" presId="urn:microsoft.com/office/officeart/2005/8/layout/hList1"/>
    <dgm:cxn modelId="{264D352D-FEB8-4285-93E5-60D36F62EF50}" srcId="{36080BDF-E64E-44A9-B5D8-39E32A6B5917}" destId="{368B2DBD-2FE3-4D0E-AF57-8CB0689CAFC1}" srcOrd="0" destOrd="0" parTransId="{45C7B45E-7176-4F54-B5EB-EC13219F1798}" sibTransId="{9EF4EAA1-C8CF-4675-98E1-E1822DD69A5F}"/>
    <dgm:cxn modelId="{C7FBE031-6DD7-48A6-80F3-D60373AEA846}" srcId="{C9A6512B-B002-48A0-BF6B-569BD4D2729B}" destId="{C07CC1C9-D59F-4F08-8E1E-F7FD00241BB1}" srcOrd="4" destOrd="0" parTransId="{3B492B3B-76BF-4D0A-A833-57287CDB54CA}" sibTransId="{D0FCBFA9-C1CD-4D87-B25F-18FDC127EA48}"/>
    <dgm:cxn modelId="{82435235-8DD9-4CF7-8218-38BB8A8B64C1}" srcId="{36080BDF-E64E-44A9-B5D8-39E32A6B5917}" destId="{EB9B7C53-CE20-4885-A9E8-0A8784F25868}" srcOrd="1" destOrd="0" parTransId="{1E925135-AE4F-44F8-AC7E-75A7D47DB7A2}" sibTransId="{FB55EFAF-47EC-4330-8825-C7C9BCCBFC70}"/>
    <dgm:cxn modelId="{4A881C64-6624-40BF-A3DE-B1DD38B09C56}" srcId="{EB9B7C53-CE20-4885-A9E8-0A8784F25868}" destId="{2263C8E9-10AA-41E0-B1F5-C3DE83F07B2C}" srcOrd="3" destOrd="0" parTransId="{5E753DA9-4BA4-49E5-9CCC-1AF3D4212B79}" sibTransId="{0AF1178E-B088-461A-817A-F1C31FF8DA84}"/>
    <dgm:cxn modelId="{4D6A8B44-17BF-45FE-B578-DB2FC47509C0}" srcId="{EB9B7C53-CE20-4885-A9E8-0A8784F25868}" destId="{6874AB32-8F53-41EE-B370-721B13D5030F}" srcOrd="1" destOrd="0" parTransId="{E4638219-CA46-4072-A1DA-808404A6FF3C}" sibTransId="{D9061E93-753A-4473-A9C2-CCEE20C17150}"/>
    <dgm:cxn modelId="{864B1466-202F-4F1E-BF82-278CD85C288E}" srcId="{368B2DBD-2FE3-4D0E-AF57-8CB0689CAFC1}" destId="{2D7A8C10-83EB-4036-8CD1-A5CF2987E896}" srcOrd="1" destOrd="0" parTransId="{FDFA8CEF-06B0-4212-94BF-F42ED21A5C3C}" sibTransId="{4F09B663-C2B1-472C-B203-3C21C0F5FF8A}"/>
    <dgm:cxn modelId="{099D4046-2969-4D09-B097-E3FB2EAAF0BD}" type="presOf" srcId="{36080BDF-E64E-44A9-B5D8-39E32A6B5917}" destId="{080A734F-77FA-41C2-A804-37420A96D54B}" srcOrd="0" destOrd="0" presId="urn:microsoft.com/office/officeart/2005/8/layout/hList1"/>
    <dgm:cxn modelId="{0DDDDF47-6D11-4638-89CE-7A00B3F8BF9B}" srcId="{C9A6512B-B002-48A0-BF6B-569BD4D2729B}" destId="{AE2083BE-7719-4EA7-B0FC-A041C342D70A}" srcOrd="1" destOrd="0" parTransId="{4E8269A4-5B89-4BC1-9466-B0C3D43A8B09}" sibTransId="{B1320004-7398-4896-88CD-1B6C5E45C4AA}"/>
    <dgm:cxn modelId="{8FCBD868-49C7-4EDD-8DCF-464D0DD73BDA}" srcId="{368B2DBD-2FE3-4D0E-AF57-8CB0689CAFC1}" destId="{801AA519-CB08-4DF3-9366-D83D92328EA1}" srcOrd="2" destOrd="0" parTransId="{FDA20485-9DA6-43A7-851D-29C33BFCD631}" sibTransId="{DD419FF9-6F6B-4AFD-9199-AD75232A478E}"/>
    <dgm:cxn modelId="{2180AD4C-76BE-4BFF-801C-7C931326DAFE}" srcId="{368B2DBD-2FE3-4D0E-AF57-8CB0689CAFC1}" destId="{84E690A4-08DB-419E-BB16-A77DCBF88C7A}" srcOrd="0" destOrd="0" parTransId="{67F3CBF3-3B8F-437A-88B7-9D4D791D695B}" sibTransId="{16981E42-FAB6-4BBB-B09D-53D565598F88}"/>
    <dgm:cxn modelId="{B3CB3C50-0259-41A6-86E9-7AAAAAE102B9}" srcId="{36080BDF-E64E-44A9-B5D8-39E32A6B5917}" destId="{C9A6512B-B002-48A0-BF6B-569BD4D2729B}" srcOrd="2" destOrd="0" parTransId="{6138CBA2-DC94-4E4A-8471-8FC40179087F}" sibTransId="{A67D7B44-7076-4A6B-B69B-83BFE0BB863F}"/>
    <dgm:cxn modelId="{7090FA73-93BF-4F24-A1A0-A45756C7954F}" srcId="{C9A6512B-B002-48A0-BF6B-569BD4D2729B}" destId="{44F55D3C-C16D-4509-ABC2-7E7B88046ED7}" srcOrd="0" destOrd="0" parTransId="{DEDC33A0-F60A-4142-BABF-90E800AADC5A}" sibTransId="{C21E5FA3-E703-4D0C-9C9F-C525C344CE40}"/>
    <dgm:cxn modelId="{F3F7C455-1239-452A-A727-6221A75097EE}" srcId="{EB9B7C53-CE20-4885-A9E8-0A8784F25868}" destId="{3C907BE3-B090-4478-8C4C-87116F05A470}" srcOrd="4" destOrd="0" parTransId="{A04EC250-514A-4F79-BD54-FD45E6D7920D}" sibTransId="{5E550265-71B8-4547-A716-F21CBCB0612F}"/>
    <dgm:cxn modelId="{420A1579-6B3B-496D-8E7A-082BDF6273B0}" type="presOf" srcId="{44F55D3C-C16D-4509-ABC2-7E7B88046ED7}" destId="{EED8A1A5-0488-46F0-92A6-4C0FED222B6E}" srcOrd="0" destOrd="0" presId="urn:microsoft.com/office/officeart/2005/8/layout/hList1"/>
    <dgm:cxn modelId="{45AE8B88-56AF-4336-8E08-CBC66B1DE663}" type="presOf" srcId="{801AA519-CB08-4DF3-9366-D83D92328EA1}" destId="{B18ADD13-47A6-430F-8239-DFCD577F19D9}" srcOrd="0" destOrd="2" presId="urn:microsoft.com/office/officeart/2005/8/layout/hList1"/>
    <dgm:cxn modelId="{6CC73F8C-F871-48C4-A79A-E902CA6CA1D1}" srcId="{C9A6512B-B002-48A0-BF6B-569BD4D2729B}" destId="{1B8AED8F-769F-4127-9B3D-80FA35C51D03}" srcOrd="2" destOrd="0" parTransId="{2257DDE8-4861-4261-B213-F6262695B0E0}" sibTransId="{6912D890-757B-4D40-8AB5-21A578988E8E}"/>
    <dgm:cxn modelId="{68BD548F-8E00-4CF0-91BE-4A79B38BB24F}" type="presOf" srcId="{2D7A8C10-83EB-4036-8CD1-A5CF2987E896}" destId="{B18ADD13-47A6-430F-8239-DFCD577F19D9}" srcOrd="0" destOrd="1" presId="urn:microsoft.com/office/officeart/2005/8/layout/hList1"/>
    <dgm:cxn modelId="{6214E0A1-B3AF-4888-9044-87BC6097A036}" type="presOf" srcId="{AE2083BE-7719-4EA7-B0FC-A041C342D70A}" destId="{EED8A1A5-0488-46F0-92A6-4C0FED222B6E}" srcOrd="0" destOrd="1" presId="urn:microsoft.com/office/officeart/2005/8/layout/hList1"/>
    <dgm:cxn modelId="{1D0CEAA1-C062-43CA-BC16-8BA2D931C007}" type="presOf" srcId="{C9A6512B-B002-48A0-BF6B-569BD4D2729B}" destId="{48305441-7060-4800-8AB3-9125DE6BA790}" srcOrd="0" destOrd="0" presId="urn:microsoft.com/office/officeart/2005/8/layout/hList1"/>
    <dgm:cxn modelId="{547423AC-B47C-46E4-B439-6C1B5D828E57}" type="presOf" srcId="{C07CC1C9-D59F-4F08-8E1E-F7FD00241BB1}" destId="{EED8A1A5-0488-46F0-92A6-4C0FED222B6E}" srcOrd="0" destOrd="4" presId="urn:microsoft.com/office/officeart/2005/8/layout/hList1"/>
    <dgm:cxn modelId="{450AA6AF-9B8B-439E-9F63-1644F2E8F764}" type="presOf" srcId="{1B8AED8F-769F-4127-9B3D-80FA35C51D03}" destId="{EED8A1A5-0488-46F0-92A6-4C0FED222B6E}" srcOrd="0" destOrd="2" presId="urn:microsoft.com/office/officeart/2005/8/layout/hList1"/>
    <dgm:cxn modelId="{52307BB9-8D13-4BEF-B774-12A827A8A637}" type="presOf" srcId="{EB9B7C53-CE20-4885-A9E8-0A8784F25868}" destId="{771C5333-1821-4AC6-9B00-5B8B196910A0}" srcOrd="0" destOrd="0" presId="urn:microsoft.com/office/officeart/2005/8/layout/hList1"/>
    <dgm:cxn modelId="{C72CADC5-AD1A-4534-895E-49FF46AC1B03}" srcId="{EB9B7C53-CE20-4885-A9E8-0A8784F25868}" destId="{74D4C701-E6C2-4B5A-ADCB-9BA65F7CFD6D}" srcOrd="2" destOrd="0" parTransId="{1A504D53-6967-4DFF-8978-B1670E57BEC0}" sibTransId="{738B775A-7AAB-40B3-AB57-38DF2BDC6A55}"/>
    <dgm:cxn modelId="{44CC41C7-D06C-4F18-8F43-209A55413D13}" type="presOf" srcId="{3C907BE3-B090-4478-8C4C-87116F05A470}" destId="{20F5B20A-2A33-4CCF-ACEA-15D20B71637E}" srcOrd="0" destOrd="4" presId="urn:microsoft.com/office/officeart/2005/8/layout/hList1"/>
    <dgm:cxn modelId="{3802DDD7-DCE7-48B2-8D73-855A1AAD70F3}" type="presOf" srcId="{C3B33C98-0FEB-44EF-9614-B7E340A658EF}" destId="{20F5B20A-2A33-4CCF-ACEA-15D20B71637E}" srcOrd="0" destOrd="0" presId="urn:microsoft.com/office/officeart/2005/8/layout/hList1"/>
    <dgm:cxn modelId="{103C52D9-BE27-4035-B7D3-FD5D7523D0DE}" srcId="{EB9B7C53-CE20-4885-A9E8-0A8784F25868}" destId="{C3B33C98-0FEB-44EF-9614-B7E340A658EF}" srcOrd="0" destOrd="0" parTransId="{9CA8CD7A-05D7-409B-872A-9C10F6964339}" sibTransId="{4B46A520-007D-40C3-BBCD-DFA549E0CC79}"/>
    <dgm:cxn modelId="{F96243DC-A7C0-45F9-8437-4AB258B1E74B}" type="presOf" srcId="{2263C8E9-10AA-41E0-B1F5-C3DE83F07B2C}" destId="{20F5B20A-2A33-4CCF-ACEA-15D20B71637E}" srcOrd="0" destOrd="3" presId="urn:microsoft.com/office/officeart/2005/8/layout/hList1"/>
    <dgm:cxn modelId="{89B678E1-CAEA-4752-85EE-0F87077295A0}" type="presOf" srcId="{6874AB32-8F53-41EE-B370-721B13D5030F}" destId="{20F5B20A-2A33-4CCF-ACEA-15D20B71637E}" srcOrd="0" destOrd="1" presId="urn:microsoft.com/office/officeart/2005/8/layout/hList1"/>
    <dgm:cxn modelId="{55ADA4E7-1E98-4DDD-BB41-FA7429081DF2}" type="presOf" srcId="{74D4C701-E6C2-4B5A-ADCB-9BA65F7CFD6D}" destId="{20F5B20A-2A33-4CCF-ACEA-15D20B71637E}" srcOrd="0" destOrd="2" presId="urn:microsoft.com/office/officeart/2005/8/layout/hList1"/>
    <dgm:cxn modelId="{7CFFBAF6-512C-4175-A741-5A6D3A517F4D}" type="presOf" srcId="{BE369CE8-BE8A-4678-808C-B1CEC3004D62}" destId="{EED8A1A5-0488-46F0-92A6-4C0FED222B6E}" srcOrd="0" destOrd="3" presId="urn:microsoft.com/office/officeart/2005/8/layout/hList1"/>
    <dgm:cxn modelId="{9F4538FD-724D-4A59-8B47-8FB94C0145DD}" srcId="{C9A6512B-B002-48A0-BF6B-569BD4D2729B}" destId="{BE369CE8-BE8A-4678-808C-B1CEC3004D62}" srcOrd="3" destOrd="0" parTransId="{91DB9759-0619-421F-B9D0-5B516C3CE7CA}" sibTransId="{EC28B127-7A62-42A0-AC64-9761C85758C4}"/>
    <dgm:cxn modelId="{D7D348FE-5C04-459D-9BB4-7C7814118B49}" type="presOf" srcId="{368B2DBD-2FE3-4D0E-AF57-8CB0689CAFC1}" destId="{5B56F4B9-A50C-4D21-8880-219BB833714B}" srcOrd="0" destOrd="0" presId="urn:microsoft.com/office/officeart/2005/8/layout/hList1"/>
    <dgm:cxn modelId="{F2C79E5F-0404-4EE8-91B2-ED7BB5ABE330}" type="presParOf" srcId="{080A734F-77FA-41C2-A804-37420A96D54B}" destId="{D4DF3F27-4055-48A6-83B4-3D12A40DCD68}" srcOrd="0" destOrd="0" presId="urn:microsoft.com/office/officeart/2005/8/layout/hList1"/>
    <dgm:cxn modelId="{951894C3-CFFB-407C-B5F8-1B0C327C3143}" type="presParOf" srcId="{D4DF3F27-4055-48A6-83B4-3D12A40DCD68}" destId="{5B56F4B9-A50C-4D21-8880-219BB833714B}" srcOrd="0" destOrd="0" presId="urn:microsoft.com/office/officeart/2005/8/layout/hList1"/>
    <dgm:cxn modelId="{5AA73725-5D14-47A3-81EF-3079EFC1A481}" type="presParOf" srcId="{D4DF3F27-4055-48A6-83B4-3D12A40DCD68}" destId="{B18ADD13-47A6-430F-8239-DFCD577F19D9}" srcOrd="1" destOrd="0" presId="urn:microsoft.com/office/officeart/2005/8/layout/hList1"/>
    <dgm:cxn modelId="{B62DD7E1-F8C3-4F2E-9187-59EEA5EFAEEC}" type="presParOf" srcId="{080A734F-77FA-41C2-A804-37420A96D54B}" destId="{E82A0BE2-6ADF-411A-965C-D3269DA22504}" srcOrd="1" destOrd="0" presId="urn:microsoft.com/office/officeart/2005/8/layout/hList1"/>
    <dgm:cxn modelId="{EAEFCB4A-4BAB-4DD3-BAC9-1C1B7B53365C}" type="presParOf" srcId="{080A734F-77FA-41C2-A804-37420A96D54B}" destId="{CBE1CDDA-43D6-46FB-9EEA-B40C1702AE11}" srcOrd="2" destOrd="0" presId="urn:microsoft.com/office/officeart/2005/8/layout/hList1"/>
    <dgm:cxn modelId="{06D66AA4-C68C-4C1A-B5B8-FD2116F64156}" type="presParOf" srcId="{CBE1CDDA-43D6-46FB-9EEA-B40C1702AE11}" destId="{771C5333-1821-4AC6-9B00-5B8B196910A0}" srcOrd="0" destOrd="0" presId="urn:microsoft.com/office/officeart/2005/8/layout/hList1"/>
    <dgm:cxn modelId="{3DB8976B-11B1-4FAD-9A45-E1636BABA65C}" type="presParOf" srcId="{CBE1CDDA-43D6-46FB-9EEA-B40C1702AE11}" destId="{20F5B20A-2A33-4CCF-ACEA-15D20B71637E}" srcOrd="1" destOrd="0" presId="urn:microsoft.com/office/officeart/2005/8/layout/hList1"/>
    <dgm:cxn modelId="{5E0B89C5-73E8-421E-8BE3-E8EACB61DDAD}" type="presParOf" srcId="{080A734F-77FA-41C2-A804-37420A96D54B}" destId="{08CE9CFF-0917-41E2-8235-348F5656F704}" srcOrd="3" destOrd="0" presId="urn:microsoft.com/office/officeart/2005/8/layout/hList1"/>
    <dgm:cxn modelId="{A50EE58F-F97F-4582-AA19-F122513E66DE}" type="presParOf" srcId="{080A734F-77FA-41C2-A804-37420A96D54B}" destId="{A9BF355F-D7EB-4AD7-B5FB-B9A1D24A1A66}" srcOrd="4" destOrd="0" presId="urn:microsoft.com/office/officeart/2005/8/layout/hList1"/>
    <dgm:cxn modelId="{7E171475-263E-49F2-9D30-DD3B154D7EF8}" type="presParOf" srcId="{A9BF355F-D7EB-4AD7-B5FB-B9A1D24A1A66}" destId="{48305441-7060-4800-8AB3-9125DE6BA790}" srcOrd="0" destOrd="0" presId="urn:microsoft.com/office/officeart/2005/8/layout/hList1"/>
    <dgm:cxn modelId="{B374F880-ADD3-4E14-AEB7-643C69B695AC}" type="presParOf" srcId="{A9BF355F-D7EB-4AD7-B5FB-B9A1D24A1A66}" destId="{EED8A1A5-0488-46F0-92A6-4C0FED222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65A407-0EDE-47F1-937B-4057E70F20B4}" type="doc">
      <dgm:prSet loTypeId="urn:microsoft.com/office/officeart/2005/8/layout/pList1" loCatId="picture" qsTypeId="urn:microsoft.com/office/officeart/2005/8/quickstyle/3d2" qsCatId="3D" csTypeId="urn:microsoft.com/office/officeart/2005/8/colors/colorful1" csCatId="colorful" phldr="1"/>
      <dgm:spPr/>
      <dgm:t>
        <a:bodyPr/>
        <a:lstStyle/>
        <a:p>
          <a:endParaRPr lang="fr-CA"/>
        </a:p>
      </dgm:t>
    </dgm:pt>
    <dgm:pt modelId="{DE4AC746-589E-4B8C-9C21-C8FB11AE17D8}">
      <dgm:prSet phldrT="[Texte]" custT="1"/>
      <dgm:spPr/>
      <dgm:t>
        <a:bodyPr/>
        <a:lstStyle/>
        <a:p>
          <a:r>
            <a:rPr lang="fr-CA" sz="1600" b="0" dirty="0">
              <a:latin typeface="Chaloult_Cond" panose="00000400000000000000"/>
            </a:rPr>
            <a:t>Routine et </a:t>
          </a:r>
          <a:r>
            <a:rPr lang="fr-CA" sz="1600" b="0" dirty="0">
              <a:latin typeface="Comic Sans MS" panose="030F0702030302020204" pitchFamily="66" charset="0"/>
            </a:rPr>
            <a:t>transition</a:t>
          </a:r>
        </a:p>
      </dgm:t>
    </dgm:pt>
    <dgm:pt modelId="{313A914C-4467-4AF8-A427-77B5F1E1D025}" type="parTrans" cxnId="{A30C159E-CDB9-40BC-879D-B4F591BE3AB5}">
      <dgm:prSet/>
      <dgm:spPr/>
      <dgm:t>
        <a:bodyPr/>
        <a:lstStyle/>
        <a:p>
          <a:endParaRPr lang="fr-CA"/>
        </a:p>
      </dgm:t>
    </dgm:pt>
    <dgm:pt modelId="{0E2B98EB-051A-477B-AB41-20F08907E1D6}" type="sibTrans" cxnId="{A30C159E-CDB9-40BC-879D-B4F591BE3AB5}">
      <dgm:prSet/>
      <dgm:spPr/>
      <dgm:t>
        <a:bodyPr/>
        <a:lstStyle/>
        <a:p>
          <a:endParaRPr lang="fr-CA"/>
        </a:p>
      </dgm:t>
    </dgm:pt>
    <dgm:pt modelId="{B41BF426-2945-4F1C-906A-CE375FE1AAF0}">
      <dgm:prSet phldrT="[Texte]" custT="1"/>
      <dgm:spPr/>
      <dgm:t>
        <a:bodyPr/>
        <a:lstStyle/>
        <a:p>
          <a:r>
            <a:rPr lang="fr-CA" sz="1600" b="0" dirty="0">
              <a:latin typeface="Chaloult_Cond" panose="00000400000000000000"/>
            </a:rPr>
            <a:t>Activités </a:t>
          </a:r>
          <a:r>
            <a:rPr lang="fr-CA" sz="1600" b="0" dirty="0">
              <a:latin typeface="Comic Sans MS" panose="030F0702030302020204" pitchFamily="66" charset="0"/>
            </a:rPr>
            <a:t>libres</a:t>
          </a:r>
          <a:r>
            <a:rPr lang="fr-CA" sz="1600" b="0" dirty="0">
              <a:latin typeface="Chaloult_Cond" panose="00000400000000000000"/>
            </a:rPr>
            <a:t> et supervisées</a:t>
          </a:r>
        </a:p>
      </dgm:t>
    </dgm:pt>
    <dgm:pt modelId="{C91458B6-A675-45D0-8CE4-B817C08297CD}" type="parTrans" cxnId="{5271DB85-3DAA-4892-8E25-CE27E961CBAB}">
      <dgm:prSet/>
      <dgm:spPr/>
      <dgm:t>
        <a:bodyPr/>
        <a:lstStyle/>
        <a:p>
          <a:endParaRPr lang="fr-CA"/>
        </a:p>
      </dgm:t>
    </dgm:pt>
    <dgm:pt modelId="{B3E105CC-F03D-4B2A-B2AB-7288C37FFDEB}" type="sibTrans" cxnId="{5271DB85-3DAA-4892-8E25-CE27E961CBAB}">
      <dgm:prSet/>
      <dgm:spPr/>
      <dgm:t>
        <a:bodyPr/>
        <a:lstStyle/>
        <a:p>
          <a:endParaRPr lang="fr-CA"/>
        </a:p>
      </dgm:t>
    </dgm:pt>
    <dgm:pt modelId="{073FCE70-97B5-48DC-BD12-D57C2D541F38}">
      <dgm:prSet phldrT="[Texte]" custT="1"/>
      <dgm:spPr/>
      <dgm:t>
        <a:bodyPr/>
        <a:lstStyle/>
        <a:p>
          <a:r>
            <a:rPr lang="fr-CA" sz="1600" b="0" dirty="0">
              <a:latin typeface="Comic Sans MS" panose="030F0702030302020204" pitchFamily="66" charset="0"/>
            </a:rPr>
            <a:t>Ateliers</a:t>
          </a:r>
          <a:r>
            <a:rPr lang="fr-CA" sz="1600" b="0" dirty="0">
              <a:latin typeface="Chaloult_Cond" panose="00000400000000000000"/>
            </a:rPr>
            <a:t> à court terme</a:t>
          </a:r>
        </a:p>
      </dgm:t>
    </dgm:pt>
    <dgm:pt modelId="{E9721F46-5A2C-41F6-8868-F4A5C9180B76}" type="parTrans" cxnId="{8E0B2EBC-95EC-4C45-A232-CCFC0F75C362}">
      <dgm:prSet/>
      <dgm:spPr/>
      <dgm:t>
        <a:bodyPr/>
        <a:lstStyle/>
        <a:p>
          <a:endParaRPr lang="fr-CA"/>
        </a:p>
      </dgm:t>
    </dgm:pt>
    <dgm:pt modelId="{0B4ECEA2-C84B-4AC7-9467-38CEBF04EB57}" type="sibTrans" cxnId="{8E0B2EBC-95EC-4C45-A232-CCFC0F75C362}">
      <dgm:prSet/>
      <dgm:spPr/>
      <dgm:t>
        <a:bodyPr/>
        <a:lstStyle/>
        <a:p>
          <a:endParaRPr lang="fr-CA"/>
        </a:p>
      </dgm:t>
    </dgm:pt>
    <dgm:pt modelId="{7C5D44B0-AB28-432F-A3AE-EBA673A6C9E4}">
      <dgm:prSet custT="1"/>
      <dgm:spPr/>
      <dgm:t>
        <a:bodyPr/>
        <a:lstStyle/>
        <a:p>
          <a:r>
            <a:rPr lang="fr-CA" sz="1600" b="0" dirty="0">
              <a:latin typeface="Comic Sans MS" panose="030F0702030302020204" pitchFamily="66" charset="0"/>
            </a:rPr>
            <a:t>Activités</a:t>
          </a:r>
          <a:r>
            <a:rPr lang="fr-CA" sz="1600" b="0" baseline="0" dirty="0">
              <a:latin typeface="Chaloult_Cond" panose="00000400000000000000"/>
            </a:rPr>
            <a:t> spéciales</a:t>
          </a:r>
          <a:endParaRPr lang="fr-CA" sz="1600" b="0" dirty="0">
            <a:latin typeface="Chaloult_Cond" panose="00000400000000000000"/>
          </a:endParaRPr>
        </a:p>
      </dgm:t>
    </dgm:pt>
    <dgm:pt modelId="{85662C99-A124-4AAE-A522-C9AFF8653FDE}" type="parTrans" cxnId="{43F77020-135D-4722-9622-368976BFFF7F}">
      <dgm:prSet/>
      <dgm:spPr/>
      <dgm:t>
        <a:bodyPr/>
        <a:lstStyle/>
        <a:p>
          <a:endParaRPr lang="fr-CA"/>
        </a:p>
      </dgm:t>
    </dgm:pt>
    <dgm:pt modelId="{EA0750B8-9006-45D7-ACFC-FE6B90ADD70C}" type="sibTrans" cxnId="{43F77020-135D-4722-9622-368976BFFF7F}">
      <dgm:prSet/>
      <dgm:spPr/>
      <dgm:t>
        <a:bodyPr/>
        <a:lstStyle/>
        <a:p>
          <a:endParaRPr lang="fr-CA"/>
        </a:p>
      </dgm:t>
    </dgm:pt>
    <dgm:pt modelId="{BAAC611E-8F34-4D27-8ECE-C287E3F18C4D}">
      <dgm:prSet phldrT="[Texte]" custT="1"/>
      <dgm:spPr/>
      <dgm:t>
        <a:bodyPr/>
        <a:lstStyle/>
        <a:p>
          <a:r>
            <a:rPr lang="fr-CA" sz="1600" b="0" dirty="0">
              <a:latin typeface="Chaloult_Cond" panose="00000400000000000000"/>
            </a:rPr>
            <a:t>Atelier à long terme</a:t>
          </a:r>
        </a:p>
      </dgm:t>
    </dgm:pt>
    <dgm:pt modelId="{0A7C005F-C9E0-4605-999B-52C6AC21A179}" type="parTrans" cxnId="{A6574186-5A47-4D73-A0C2-FD7F568D7026}">
      <dgm:prSet/>
      <dgm:spPr/>
      <dgm:t>
        <a:bodyPr/>
        <a:lstStyle/>
        <a:p>
          <a:endParaRPr lang="fr-CA"/>
        </a:p>
      </dgm:t>
    </dgm:pt>
    <dgm:pt modelId="{71E18DAB-95FD-47CF-8048-8C5725290CD3}" type="sibTrans" cxnId="{A6574186-5A47-4D73-A0C2-FD7F568D7026}">
      <dgm:prSet/>
      <dgm:spPr/>
      <dgm:t>
        <a:bodyPr/>
        <a:lstStyle/>
        <a:p>
          <a:endParaRPr lang="fr-CA"/>
        </a:p>
      </dgm:t>
    </dgm:pt>
    <dgm:pt modelId="{7FC5E1D4-9841-44A4-BC99-F99DECF3817A}">
      <dgm:prSet custT="1"/>
      <dgm:spPr/>
      <dgm:t>
        <a:bodyPr/>
        <a:lstStyle/>
        <a:p>
          <a:r>
            <a:rPr lang="fr-CA" sz="1600" b="0" dirty="0">
              <a:latin typeface="Comic Sans MS" panose="030F0702030302020204" pitchFamily="66" charset="0"/>
            </a:rPr>
            <a:t>Période</a:t>
          </a:r>
          <a:r>
            <a:rPr lang="fr-CA" sz="1600" b="0" dirty="0">
              <a:latin typeface="Chaloult_Cond" panose="00000400000000000000"/>
            </a:rPr>
            <a:t> de travaux scolaires</a:t>
          </a:r>
        </a:p>
      </dgm:t>
    </dgm:pt>
    <dgm:pt modelId="{D73B2763-85C5-4EDD-B552-7303D91E0296}" type="parTrans" cxnId="{A0C6C108-D932-4E0D-9874-6B2BCD38AE15}">
      <dgm:prSet/>
      <dgm:spPr/>
      <dgm:t>
        <a:bodyPr/>
        <a:lstStyle/>
        <a:p>
          <a:endParaRPr lang="fr-CA"/>
        </a:p>
      </dgm:t>
    </dgm:pt>
    <dgm:pt modelId="{DA14E7C1-496D-4076-82CD-64B86ACCCE89}" type="sibTrans" cxnId="{A0C6C108-D932-4E0D-9874-6B2BCD38AE15}">
      <dgm:prSet/>
      <dgm:spPr/>
      <dgm:t>
        <a:bodyPr/>
        <a:lstStyle/>
        <a:p>
          <a:endParaRPr lang="fr-CA"/>
        </a:p>
      </dgm:t>
    </dgm:pt>
    <dgm:pt modelId="{EAD84013-0CBB-465A-8B3A-99E63D52E4E3}" type="pres">
      <dgm:prSet presAssocID="{5965A407-0EDE-47F1-937B-4057E70F20B4}" presName="Name0" presStyleCnt="0">
        <dgm:presLayoutVars>
          <dgm:dir/>
          <dgm:resizeHandles val="exact"/>
        </dgm:presLayoutVars>
      </dgm:prSet>
      <dgm:spPr/>
    </dgm:pt>
    <dgm:pt modelId="{93ECE4EB-5486-428E-8AAB-6EB287120FA3}" type="pres">
      <dgm:prSet presAssocID="{DE4AC746-589E-4B8C-9C21-C8FB11AE17D8}" presName="compNode" presStyleCnt="0"/>
      <dgm:spPr/>
    </dgm:pt>
    <dgm:pt modelId="{12B77964-B7E5-4F43-9D25-469D5DEBDCE7}" type="pres">
      <dgm:prSet presAssocID="{DE4AC746-589E-4B8C-9C21-C8FB11AE17D8}" presName="pictRect" presStyleLbl="node1" presStyleIdx="0" presStyleCnt="6" custScaleY="816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se-papiers vérifié avec un remplissage uni"/>
        </a:ext>
      </dgm:extLst>
    </dgm:pt>
    <dgm:pt modelId="{EA4CA600-ABAC-4357-AD70-10CBDBE8D776}" type="pres">
      <dgm:prSet presAssocID="{DE4AC746-589E-4B8C-9C21-C8FB11AE17D8}" presName="textRect" presStyleLbl="revTx" presStyleIdx="0" presStyleCnt="6">
        <dgm:presLayoutVars>
          <dgm:bulletEnabled val="1"/>
        </dgm:presLayoutVars>
      </dgm:prSet>
      <dgm:spPr/>
    </dgm:pt>
    <dgm:pt modelId="{2C9890BF-1B02-44FA-AE0B-CDDA295D68B8}" type="pres">
      <dgm:prSet presAssocID="{0E2B98EB-051A-477B-AB41-20F08907E1D6}" presName="sibTrans" presStyleLbl="sibTrans2D1" presStyleIdx="0" presStyleCnt="0"/>
      <dgm:spPr/>
    </dgm:pt>
    <dgm:pt modelId="{67261602-BC69-4B6E-B31A-B1E25DD95C14}" type="pres">
      <dgm:prSet presAssocID="{B41BF426-2945-4F1C-906A-CE375FE1AAF0}" presName="compNode" presStyleCnt="0"/>
      <dgm:spPr/>
    </dgm:pt>
    <dgm:pt modelId="{0932EF5C-0B9D-4AD9-AB91-489CF7AA50F2}" type="pres">
      <dgm:prSet presAssocID="{B41BF426-2945-4F1C-906A-CE375FE1AAF0}" presName="pict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ire de jeu avec un remplissage uni"/>
        </a:ext>
      </dgm:extLst>
    </dgm:pt>
    <dgm:pt modelId="{EC63A69D-7086-4CFA-BAFB-47E73C0568DD}" type="pres">
      <dgm:prSet presAssocID="{B41BF426-2945-4F1C-906A-CE375FE1AAF0}" presName="textRect" presStyleLbl="revTx" presStyleIdx="1" presStyleCnt="6">
        <dgm:presLayoutVars>
          <dgm:bulletEnabled val="1"/>
        </dgm:presLayoutVars>
      </dgm:prSet>
      <dgm:spPr/>
    </dgm:pt>
    <dgm:pt modelId="{67E1B97D-FF10-4946-90AC-60E5756D4C55}" type="pres">
      <dgm:prSet presAssocID="{B3E105CC-F03D-4B2A-B2AB-7288C37FFDEB}" presName="sibTrans" presStyleLbl="sibTrans2D1" presStyleIdx="0" presStyleCnt="0"/>
      <dgm:spPr/>
    </dgm:pt>
    <dgm:pt modelId="{757EA8BE-E290-4C3A-AED0-940177D83DD3}" type="pres">
      <dgm:prSet presAssocID="{073FCE70-97B5-48DC-BD12-D57C2D541F38}" presName="compNode" presStyleCnt="0"/>
      <dgm:spPr/>
    </dgm:pt>
    <dgm:pt modelId="{CBE5ED41-5987-4EDD-8AC0-6EFB9D326B6C}" type="pres">
      <dgm:prSet presAssocID="{073FCE70-97B5-48DC-BD12-D57C2D541F38}" presName="pict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nceau avec un remplissage uni"/>
        </a:ext>
      </dgm:extLst>
    </dgm:pt>
    <dgm:pt modelId="{93321569-18A1-4B1F-90DF-9C4FD9F6E1F9}" type="pres">
      <dgm:prSet presAssocID="{073FCE70-97B5-48DC-BD12-D57C2D541F38}" presName="textRect" presStyleLbl="revTx" presStyleIdx="2" presStyleCnt="6">
        <dgm:presLayoutVars>
          <dgm:bulletEnabled val="1"/>
        </dgm:presLayoutVars>
      </dgm:prSet>
      <dgm:spPr/>
    </dgm:pt>
    <dgm:pt modelId="{31E8D8E5-EA89-4B3E-AFD1-B469945A8FDC}" type="pres">
      <dgm:prSet presAssocID="{0B4ECEA2-C84B-4AC7-9467-38CEBF04EB57}" presName="sibTrans" presStyleLbl="sibTrans2D1" presStyleIdx="0" presStyleCnt="0"/>
      <dgm:spPr/>
    </dgm:pt>
    <dgm:pt modelId="{8E6615A0-4063-4D46-A929-7CCD744E6A45}" type="pres">
      <dgm:prSet presAssocID="{7C5D44B0-AB28-432F-A3AE-EBA673A6C9E4}" presName="compNode" presStyleCnt="0"/>
      <dgm:spPr/>
    </dgm:pt>
    <dgm:pt modelId="{495039BE-92EF-4C37-820C-278CC3ED868D}" type="pres">
      <dgm:prSet presAssocID="{7C5D44B0-AB28-432F-A3AE-EBA673A6C9E4}" presName="pict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peau de fête avec un remplissage uni"/>
        </a:ext>
      </dgm:extLst>
    </dgm:pt>
    <dgm:pt modelId="{14881264-186A-41E9-A998-04F735210A6D}" type="pres">
      <dgm:prSet presAssocID="{7C5D44B0-AB28-432F-A3AE-EBA673A6C9E4}" presName="textRect" presStyleLbl="revTx" presStyleIdx="3" presStyleCnt="6">
        <dgm:presLayoutVars>
          <dgm:bulletEnabled val="1"/>
        </dgm:presLayoutVars>
      </dgm:prSet>
      <dgm:spPr/>
    </dgm:pt>
    <dgm:pt modelId="{B072D4E4-18CE-43D7-9FE9-48C564A4AB24}" type="pres">
      <dgm:prSet presAssocID="{EA0750B8-9006-45D7-ACFC-FE6B90ADD70C}" presName="sibTrans" presStyleLbl="sibTrans2D1" presStyleIdx="0" presStyleCnt="0"/>
      <dgm:spPr/>
    </dgm:pt>
    <dgm:pt modelId="{3C5D1120-8D38-4AA1-AE38-18A383C630EC}" type="pres">
      <dgm:prSet presAssocID="{BAAC611E-8F34-4D27-8ECE-C287E3F18C4D}" presName="compNode" presStyleCnt="0"/>
      <dgm:spPr/>
    </dgm:pt>
    <dgm:pt modelId="{B9107C8C-CC83-4DA7-A71E-E07201832524}" type="pres">
      <dgm:prSet presAssocID="{BAAC611E-8F34-4D27-8ECE-C287E3F18C4D}" presName="pict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rrosage des plantes avec un remplissage uni"/>
        </a:ext>
      </dgm:extLst>
    </dgm:pt>
    <dgm:pt modelId="{6734EBAA-6563-4EAD-B9CD-2420648D375D}" type="pres">
      <dgm:prSet presAssocID="{BAAC611E-8F34-4D27-8ECE-C287E3F18C4D}" presName="textRect" presStyleLbl="revTx" presStyleIdx="4" presStyleCnt="6">
        <dgm:presLayoutVars>
          <dgm:bulletEnabled val="1"/>
        </dgm:presLayoutVars>
      </dgm:prSet>
      <dgm:spPr/>
    </dgm:pt>
    <dgm:pt modelId="{87FEEC5D-E173-41D5-98D7-9FD1F29E4CF7}" type="pres">
      <dgm:prSet presAssocID="{71E18DAB-95FD-47CF-8048-8C5725290CD3}" presName="sibTrans" presStyleLbl="sibTrans2D1" presStyleIdx="0" presStyleCnt="0"/>
      <dgm:spPr/>
    </dgm:pt>
    <dgm:pt modelId="{F3AA2E89-786B-4996-89BC-57181BB8CBA1}" type="pres">
      <dgm:prSet presAssocID="{7FC5E1D4-9841-44A4-BC99-F99DECF3817A}" presName="compNode" presStyleCnt="0"/>
      <dgm:spPr/>
    </dgm:pt>
    <dgm:pt modelId="{F2FDBAF2-90F0-4E80-8569-E0593B2DA25D}" type="pres">
      <dgm:prSet presAssocID="{7FC5E1D4-9841-44A4-BC99-F99DECF3817A}" presName="pict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réation de récits contour"/>
        </a:ext>
      </dgm:extLst>
    </dgm:pt>
    <dgm:pt modelId="{22DA483A-4A53-4DE6-AFF4-F6A3F67018AD}" type="pres">
      <dgm:prSet presAssocID="{7FC5E1D4-9841-44A4-BC99-F99DECF3817A}" presName="textRect" presStyleLbl="revTx" presStyleIdx="5" presStyleCnt="6">
        <dgm:presLayoutVars>
          <dgm:bulletEnabled val="1"/>
        </dgm:presLayoutVars>
      </dgm:prSet>
      <dgm:spPr/>
    </dgm:pt>
  </dgm:ptLst>
  <dgm:cxnLst>
    <dgm:cxn modelId="{E2AB4506-8A80-4462-B8FD-142F8BEF734F}" type="presOf" srcId="{BAAC611E-8F34-4D27-8ECE-C287E3F18C4D}" destId="{6734EBAA-6563-4EAD-B9CD-2420648D375D}" srcOrd="0" destOrd="0" presId="urn:microsoft.com/office/officeart/2005/8/layout/pList1"/>
    <dgm:cxn modelId="{A0C6C108-D932-4E0D-9874-6B2BCD38AE15}" srcId="{5965A407-0EDE-47F1-937B-4057E70F20B4}" destId="{7FC5E1D4-9841-44A4-BC99-F99DECF3817A}" srcOrd="5" destOrd="0" parTransId="{D73B2763-85C5-4EDD-B552-7303D91E0296}" sibTransId="{DA14E7C1-496D-4076-82CD-64B86ACCCE89}"/>
    <dgm:cxn modelId="{D5F80E18-0958-4DA6-9740-E0B7A8A987DF}" type="presOf" srcId="{5965A407-0EDE-47F1-937B-4057E70F20B4}" destId="{EAD84013-0CBB-465A-8B3A-99E63D52E4E3}" srcOrd="0" destOrd="0" presId="urn:microsoft.com/office/officeart/2005/8/layout/pList1"/>
    <dgm:cxn modelId="{43F77020-135D-4722-9622-368976BFFF7F}" srcId="{5965A407-0EDE-47F1-937B-4057E70F20B4}" destId="{7C5D44B0-AB28-432F-A3AE-EBA673A6C9E4}" srcOrd="3" destOrd="0" parTransId="{85662C99-A124-4AAE-A522-C9AFF8653FDE}" sibTransId="{EA0750B8-9006-45D7-ACFC-FE6B90ADD70C}"/>
    <dgm:cxn modelId="{34C2544B-B8BE-4268-AAE0-BA5110965D2F}" type="presOf" srcId="{B41BF426-2945-4F1C-906A-CE375FE1AAF0}" destId="{EC63A69D-7086-4CFA-BAFB-47E73C0568DD}" srcOrd="0" destOrd="0" presId="urn:microsoft.com/office/officeart/2005/8/layout/pList1"/>
    <dgm:cxn modelId="{38447075-6069-4810-9813-CFD728D75394}" type="presOf" srcId="{DE4AC746-589E-4B8C-9C21-C8FB11AE17D8}" destId="{EA4CA600-ABAC-4357-AD70-10CBDBE8D776}" srcOrd="0" destOrd="0" presId="urn:microsoft.com/office/officeart/2005/8/layout/pList1"/>
    <dgm:cxn modelId="{7C552184-D503-4257-9452-ADCD39B324D0}" type="presOf" srcId="{71E18DAB-95FD-47CF-8048-8C5725290CD3}" destId="{87FEEC5D-E173-41D5-98D7-9FD1F29E4CF7}" srcOrd="0" destOrd="0" presId="urn:microsoft.com/office/officeart/2005/8/layout/pList1"/>
    <dgm:cxn modelId="{5271DB85-3DAA-4892-8E25-CE27E961CBAB}" srcId="{5965A407-0EDE-47F1-937B-4057E70F20B4}" destId="{B41BF426-2945-4F1C-906A-CE375FE1AAF0}" srcOrd="1" destOrd="0" parTransId="{C91458B6-A675-45D0-8CE4-B817C08297CD}" sibTransId="{B3E105CC-F03D-4B2A-B2AB-7288C37FFDEB}"/>
    <dgm:cxn modelId="{A6574186-5A47-4D73-A0C2-FD7F568D7026}" srcId="{5965A407-0EDE-47F1-937B-4057E70F20B4}" destId="{BAAC611E-8F34-4D27-8ECE-C287E3F18C4D}" srcOrd="4" destOrd="0" parTransId="{0A7C005F-C9E0-4605-999B-52C6AC21A179}" sibTransId="{71E18DAB-95FD-47CF-8048-8C5725290CD3}"/>
    <dgm:cxn modelId="{438D3689-513F-4798-8B24-FAA51EE39C9B}" type="presOf" srcId="{7C5D44B0-AB28-432F-A3AE-EBA673A6C9E4}" destId="{14881264-186A-41E9-A998-04F735210A6D}" srcOrd="0" destOrd="0" presId="urn:microsoft.com/office/officeart/2005/8/layout/pList1"/>
    <dgm:cxn modelId="{E7226A9C-292B-4C9E-B3CF-31CB1F878EAF}" type="presOf" srcId="{0B4ECEA2-C84B-4AC7-9467-38CEBF04EB57}" destId="{31E8D8E5-EA89-4B3E-AFD1-B469945A8FDC}" srcOrd="0" destOrd="0" presId="urn:microsoft.com/office/officeart/2005/8/layout/pList1"/>
    <dgm:cxn modelId="{A30C159E-CDB9-40BC-879D-B4F591BE3AB5}" srcId="{5965A407-0EDE-47F1-937B-4057E70F20B4}" destId="{DE4AC746-589E-4B8C-9C21-C8FB11AE17D8}" srcOrd="0" destOrd="0" parTransId="{313A914C-4467-4AF8-A427-77B5F1E1D025}" sibTransId="{0E2B98EB-051A-477B-AB41-20F08907E1D6}"/>
    <dgm:cxn modelId="{FC45ADA7-0E90-4D54-BE60-473289AE3227}" type="presOf" srcId="{073FCE70-97B5-48DC-BD12-D57C2D541F38}" destId="{93321569-18A1-4B1F-90DF-9C4FD9F6E1F9}" srcOrd="0" destOrd="0" presId="urn:microsoft.com/office/officeart/2005/8/layout/pList1"/>
    <dgm:cxn modelId="{8E0B2EBC-95EC-4C45-A232-CCFC0F75C362}" srcId="{5965A407-0EDE-47F1-937B-4057E70F20B4}" destId="{073FCE70-97B5-48DC-BD12-D57C2D541F38}" srcOrd="2" destOrd="0" parTransId="{E9721F46-5A2C-41F6-8868-F4A5C9180B76}" sibTransId="{0B4ECEA2-C84B-4AC7-9467-38CEBF04EB57}"/>
    <dgm:cxn modelId="{A917A1C1-2756-45A2-989B-37C3571BBD61}" type="presOf" srcId="{7FC5E1D4-9841-44A4-BC99-F99DECF3817A}" destId="{22DA483A-4A53-4DE6-AFF4-F6A3F67018AD}" srcOrd="0" destOrd="0" presId="urn:microsoft.com/office/officeart/2005/8/layout/pList1"/>
    <dgm:cxn modelId="{37657EE6-4A52-4584-852B-F10AE748812E}" type="presOf" srcId="{EA0750B8-9006-45D7-ACFC-FE6B90ADD70C}" destId="{B072D4E4-18CE-43D7-9FE9-48C564A4AB24}" srcOrd="0" destOrd="0" presId="urn:microsoft.com/office/officeart/2005/8/layout/pList1"/>
    <dgm:cxn modelId="{E3C422F4-4DE7-4825-BA8E-41245C2A1C4F}" type="presOf" srcId="{0E2B98EB-051A-477B-AB41-20F08907E1D6}" destId="{2C9890BF-1B02-44FA-AE0B-CDDA295D68B8}" srcOrd="0" destOrd="0" presId="urn:microsoft.com/office/officeart/2005/8/layout/pList1"/>
    <dgm:cxn modelId="{123B0BFA-2457-42B7-B6BF-C4A8FFA1CE9C}" type="presOf" srcId="{B3E105CC-F03D-4B2A-B2AB-7288C37FFDEB}" destId="{67E1B97D-FF10-4946-90AC-60E5756D4C55}" srcOrd="0" destOrd="0" presId="urn:microsoft.com/office/officeart/2005/8/layout/pList1"/>
    <dgm:cxn modelId="{68450E9A-77E2-48B2-A402-0CAC949204BF}" type="presParOf" srcId="{EAD84013-0CBB-465A-8B3A-99E63D52E4E3}" destId="{93ECE4EB-5486-428E-8AAB-6EB287120FA3}" srcOrd="0" destOrd="0" presId="urn:microsoft.com/office/officeart/2005/8/layout/pList1"/>
    <dgm:cxn modelId="{D529E214-FE02-4100-A5E8-AC0011027EB1}" type="presParOf" srcId="{93ECE4EB-5486-428E-8AAB-6EB287120FA3}" destId="{12B77964-B7E5-4F43-9D25-469D5DEBDCE7}" srcOrd="0" destOrd="0" presId="urn:microsoft.com/office/officeart/2005/8/layout/pList1"/>
    <dgm:cxn modelId="{641B08AD-8FBC-4C71-AFAD-C5BCEFE8934F}" type="presParOf" srcId="{93ECE4EB-5486-428E-8AAB-6EB287120FA3}" destId="{EA4CA600-ABAC-4357-AD70-10CBDBE8D776}" srcOrd="1" destOrd="0" presId="urn:microsoft.com/office/officeart/2005/8/layout/pList1"/>
    <dgm:cxn modelId="{4957AACE-2904-4301-B439-C5F6A1F8F201}" type="presParOf" srcId="{EAD84013-0CBB-465A-8B3A-99E63D52E4E3}" destId="{2C9890BF-1B02-44FA-AE0B-CDDA295D68B8}" srcOrd="1" destOrd="0" presId="urn:microsoft.com/office/officeart/2005/8/layout/pList1"/>
    <dgm:cxn modelId="{9EACC204-CF18-4260-B3F6-C8AD33E00B98}" type="presParOf" srcId="{EAD84013-0CBB-465A-8B3A-99E63D52E4E3}" destId="{67261602-BC69-4B6E-B31A-B1E25DD95C14}" srcOrd="2" destOrd="0" presId="urn:microsoft.com/office/officeart/2005/8/layout/pList1"/>
    <dgm:cxn modelId="{EB0FE978-30B2-4DBF-BBD0-E697F4A4A50C}" type="presParOf" srcId="{67261602-BC69-4B6E-B31A-B1E25DD95C14}" destId="{0932EF5C-0B9D-4AD9-AB91-489CF7AA50F2}" srcOrd="0" destOrd="0" presId="urn:microsoft.com/office/officeart/2005/8/layout/pList1"/>
    <dgm:cxn modelId="{F48EC2A3-9E65-4746-8D03-315C68644600}" type="presParOf" srcId="{67261602-BC69-4B6E-B31A-B1E25DD95C14}" destId="{EC63A69D-7086-4CFA-BAFB-47E73C0568DD}" srcOrd="1" destOrd="0" presId="urn:microsoft.com/office/officeart/2005/8/layout/pList1"/>
    <dgm:cxn modelId="{D8E26599-F716-41F0-83F0-FEE2339F0B8A}" type="presParOf" srcId="{EAD84013-0CBB-465A-8B3A-99E63D52E4E3}" destId="{67E1B97D-FF10-4946-90AC-60E5756D4C55}" srcOrd="3" destOrd="0" presId="urn:microsoft.com/office/officeart/2005/8/layout/pList1"/>
    <dgm:cxn modelId="{3F5C2389-5D16-45D1-BE15-7A5CB43B4649}" type="presParOf" srcId="{EAD84013-0CBB-465A-8B3A-99E63D52E4E3}" destId="{757EA8BE-E290-4C3A-AED0-940177D83DD3}" srcOrd="4" destOrd="0" presId="urn:microsoft.com/office/officeart/2005/8/layout/pList1"/>
    <dgm:cxn modelId="{C3260C28-F337-476C-BE72-55C858E91E8E}" type="presParOf" srcId="{757EA8BE-E290-4C3A-AED0-940177D83DD3}" destId="{CBE5ED41-5987-4EDD-8AC0-6EFB9D326B6C}" srcOrd="0" destOrd="0" presId="urn:microsoft.com/office/officeart/2005/8/layout/pList1"/>
    <dgm:cxn modelId="{4BAFFEEE-56C2-4FD7-BE53-9261AC38094E}" type="presParOf" srcId="{757EA8BE-E290-4C3A-AED0-940177D83DD3}" destId="{93321569-18A1-4B1F-90DF-9C4FD9F6E1F9}" srcOrd="1" destOrd="0" presId="urn:microsoft.com/office/officeart/2005/8/layout/pList1"/>
    <dgm:cxn modelId="{D7F6F27C-29DE-4360-A1E2-B422BE8A03EC}" type="presParOf" srcId="{EAD84013-0CBB-465A-8B3A-99E63D52E4E3}" destId="{31E8D8E5-EA89-4B3E-AFD1-B469945A8FDC}" srcOrd="5" destOrd="0" presId="urn:microsoft.com/office/officeart/2005/8/layout/pList1"/>
    <dgm:cxn modelId="{F5A9B2B0-DECD-4681-8DE2-B8E1377B34E7}" type="presParOf" srcId="{EAD84013-0CBB-465A-8B3A-99E63D52E4E3}" destId="{8E6615A0-4063-4D46-A929-7CCD744E6A45}" srcOrd="6" destOrd="0" presId="urn:microsoft.com/office/officeart/2005/8/layout/pList1"/>
    <dgm:cxn modelId="{F181D484-7FE1-4BAC-81BC-640A7AE434B2}" type="presParOf" srcId="{8E6615A0-4063-4D46-A929-7CCD744E6A45}" destId="{495039BE-92EF-4C37-820C-278CC3ED868D}" srcOrd="0" destOrd="0" presId="urn:microsoft.com/office/officeart/2005/8/layout/pList1"/>
    <dgm:cxn modelId="{30078527-6147-48E5-90BA-EFFBC25526F0}" type="presParOf" srcId="{8E6615A0-4063-4D46-A929-7CCD744E6A45}" destId="{14881264-186A-41E9-A998-04F735210A6D}" srcOrd="1" destOrd="0" presId="urn:microsoft.com/office/officeart/2005/8/layout/pList1"/>
    <dgm:cxn modelId="{669A039C-C71A-4FB7-B9EC-6D75F3B0EEA4}" type="presParOf" srcId="{EAD84013-0CBB-465A-8B3A-99E63D52E4E3}" destId="{B072D4E4-18CE-43D7-9FE9-48C564A4AB24}" srcOrd="7" destOrd="0" presId="urn:microsoft.com/office/officeart/2005/8/layout/pList1"/>
    <dgm:cxn modelId="{997E31EC-A8E7-4CCC-B586-6ABB8591C29B}" type="presParOf" srcId="{EAD84013-0CBB-465A-8B3A-99E63D52E4E3}" destId="{3C5D1120-8D38-4AA1-AE38-18A383C630EC}" srcOrd="8" destOrd="0" presId="urn:microsoft.com/office/officeart/2005/8/layout/pList1"/>
    <dgm:cxn modelId="{8749D240-9A15-45D3-ACDE-EB8F7E8EFA24}" type="presParOf" srcId="{3C5D1120-8D38-4AA1-AE38-18A383C630EC}" destId="{B9107C8C-CC83-4DA7-A71E-E07201832524}" srcOrd="0" destOrd="0" presId="urn:microsoft.com/office/officeart/2005/8/layout/pList1"/>
    <dgm:cxn modelId="{6C31AA5E-60BD-49BA-A8C5-F7E54424B7D3}" type="presParOf" srcId="{3C5D1120-8D38-4AA1-AE38-18A383C630EC}" destId="{6734EBAA-6563-4EAD-B9CD-2420648D375D}" srcOrd="1" destOrd="0" presId="urn:microsoft.com/office/officeart/2005/8/layout/pList1"/>
    <dgm:cxn modelId="{ADAA66DB-98A6-4459-B473-BCEBAC932FCD}" type="presParOf" srcId="{EAD84013-0CBB-465A-8B3A-99E63D52E4E3}" destId="{87FEEC5D-E173-41D5-98D7-9FD1F29E4CF7}" srcOrd="9" destOrd="0" presId="urn:microsoft.com/office/officeart/2005/8/layout/pList1"/>
    <dgm:cxn modelId="{B7B9F2F5-239E-4C5D-A436-29BBB6F69C35}" type="presParOf" srcId="{EAD84013-0CBB-465A-8B3A-99E63D52E4E3}" destId="{F3AA2E89-786B-4996-89BC-57181BB8CBA1}" srcOrd="10" destOrd="0" presId="urn:microsoft.com/office/officeart/2005/8/layout/pList1"/>
    <dgm:cxn modelId="{049838BB-DEE6-4802-9585-FC36460E518A}" type="presParOf" srcId="{F3AA2E89-786B-4996-89BC-57181BB8CBA1}" destId="{F2FDBAF2-90F0-4E80-8569-E0593B2DA25D}" srcOrd="0" destOrd="0" presId="urn:microsoft.com/office/officeart/2005/8/layout/pList1"/>
    <dgm:cxn modelId="{C98B7EF9-5BF0-474B-AA3B-8CC32C0B2121}" type="presParOf" srcId="{F3AA2E89-786B-4996-89BC-57181BB8CBA1}" destId="{22DA483A-4A53-4DE6-AFF4-F6A3F67018AD}"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080BDF-E64E-44A9-B5D8-39E32A6B5917}"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fr-CA"/>
        </a:p>
      </dgm:t>
    </dgm:pt>
    <dgm:pt modelId="{368B2DBD-2FE3-4D0E-AF57-8CB0689CAFC1}">
      <dgm:prSet phldrT="[Texte]" custT="1"/>
      <dgm:spPr>
        <a:solidFill>
          <a:schemeClr val="accent1"/>
        </a:solidFill>
      </dgm:spPr>
      <dgm:t>
        <a:bodyPr/>
        <a:lstStyle/>
        <a:p>
          <a:r>
            <a:rPr lang="fr-CA" sz="2000" b="1" dirty="0">
              <a:solidFill>
                <a:schemeClr val="tx1"/>
              </a:solidFill>
              <a:latin typeface="Comic Sans MS" panose="030F0702030302020204" pitchFamily="66" charset="0"/>
            </a:rPr>
            <a:t>Matin</a:t>
          </a:r>
        </a:p>
      </dgm:t>
    </dgm:pt>
    <dgm:pt modelId="{45C7B45E-7176-4F54-B5EB-EC13219F1798}" type="parTrans" cxnId="{264D352D-FEB8-4285-93E5-60D36F62EF50}">
      <dgm:prSet/>
      <dgm:spPr/>
      <dgm:t>
        <a:bodyPr/>
        <a:lstStyle/>
        <a:p>
          <a:endParaRPr lang="fr-CA"/>
        </a:p>
      </dgm:t>
    </dgm:pt>
    <dgm:pt modelId="{9EF4EAA1-C8CF-4675-98E1-E1822DD69A5F}" type="sibTrans" cxnId="{264D352D-FEB8-4285-93E5-60D36F62EF50}">
      <dgm:prSet/>
      <dgm:spPr/>
      <dgm:t>
        <a:bodyPr/>
        <a:lstStyle/>
        <a:p>
          <a:endParaRPr lang="fr-CA"/>
        </a:p>
      </dgm:t>
    </dgm:pt>
    <dgm:pt modelId="{0F318BAB-D0B6-4044-BC3C-2567400699CC}">
      <dgm:prSet custT="1"/>
      <dgm:spPr/>
      <dgm:t>
        <a:bodyPr/>
        <a:lstStyle/>
        <a:p>
          <a:endParaRPr lang="fr-CA" sz="1600" dirty="0">
            <a:latin typeface="Comic Sans MS" panose="030F0702030302020204" pitchFamily="66" charset="0"/>
          </a:endParaRPr>
        </a:p>
      </dgm:t>
    </dgm:pt>
    <dgm:pt modelId="{D6329536-7DC0-4996-B7BD-42A47E890438}" type="parTrans" cxnId="{8D5EFB36-9CBF-483F-976F-D68084208935}">
      <dgm:prSet/>
      <dgm:spPr/>
      <dgm:t>
        <a:bodyPr/>
        <a:lstStyle/>
        <a:p>
          <a:endParaRPr lang="fr-CA"/>
        </a:p>
      </dgm:t>
    </dgm:pt>
    <dgm:pt modelId="{0736F426-5E1C-40FA-865E-7E5CE6D24F89}" type="sibTrans" cxnId="{8D5EFB36-9CBF-483F-976F-D68084208935}">
      <dgm:prSet/>
      <dgm:spPr/>
      <dgm:t>
        <a:bodyPr/>
        <a:lstStyle/>
        <a:p>
          <a:endParaRPr lang="fr-CA"/>
        </a:p>
      </dgm:t>
    </dgm:pt>
    <dgm:pt modelId="{8561C1A6-CA52-4275-9C3D-4F9212620BA4}">
      <dgm:prSet custT="1"/>
      <dgm:spPr/>
      <dgm:t>
        <a:bodyPr/>
        <a:lstStyle/>
        <a:p>
          <a:endParaRPr lang="fr-CA" sz="1600" dirty="0"/>
        </a:p>
      </dgm:t>
    </dgm:pt>
    <dgm:pt modelId="{2FCEEFD2-1294-4983-95B3-345417D88ED3}" type="parTrans" cxnId="{E278A328-D5AE-4677-9A53-C97DC4F961F6}">
      <dgm:prSet/>
      <dgm:spPr/>
      <dgm:t>
        <a:bodyPr/>
        <a:lstStyle/>
        <a:p>
          <a:endParaRPr lang="fr-CA"/>
        </a:p>
      </dgm:t>
    </dgm:pt>
    <dgm:pt modelId="{5927EF4A-EE1A-429E-A4B6-7C8212CA08CB}" type="sibTrans" cxnId="{E278A328-D5AE-4677-9A53-C97DC4F961F6}">
      <dgm:prSet/>
      <dgm:spPr/>
      <dgm:t>
        <a:bodyPr/>
        <a:lstStyle/>
        <a:p>
          <a:endParaRPr lang="fr-CA"/>
        </a:p>
      </dgm:t>
    </dgm:pt>
    <dgm:pt modelId="{90D31FC1-71AF-43A3-A0A7-DAA56D9EA61B}">
      <dgm:prSet custT="1"/>
      <dgm:spPr/>
      <dgm:t>
        <a:bodyPr/>
        <a:lstStyle/>
        <a:p>
          <a:r>
            <a:rPr lang="fr-CA" sz="1600" dirty="0">
              <a:latin typeface="Comic Sans MS" panose="030F0702030302020204" pitchFamily="66" charset="0"/>
            </a:rPr>
            <a:t>Accueil des enfants et prise de présences. Les enfants se déshabillent, range leur sac à dos et la boîte à lunch. Ils ont la possibilité de jouer en ateliers ou profiter de ce moment pour discuter avec leurs amis et leurs éducatrices.</a:t>
          </a:r>
        </a:p>
      </dgm:t>
    </dgm:pt>
    <dgm:pt modelId="{A271F933-1F37-431E-8A57-A1AC48640894}" type="parTrans" cxnId="{2866DFED-0005-497C-956B-F7DF354700DA}">
      <dgm:prSet/>
      <dgm:spPr/>
      <dgm:t>
        <a:bodyPr/>
        <a:lstStyle/>
        <a:p>
          <a:endParaRPr lang="fr-CA"/>
        </a:p>
      </dgm:t>
    </dgm:pt>
    <dgm:pt modelId="{6591B622-C488-438E-BE71-6430BA3AAD08}" type="sibTrans" cxnId="{2866DFED-0005-497C-956B-F7DF354700DA}">
      <dgm:prSet/>
      <dgm:spPr/>
      <dgm:t>
        <a:bodyPr/>
        <a:lstStyle/>
        <a:p>
          <a:endParaRPr lang="fr-CA"/>
        </a:p>
      </dgm:t>
    </dgm:pt>
    <dgm:pt modelId="{13359680-C308-4086-843C-B25D2359EAEC}">
      <dgm:prSet custT="1"/>
      <dgm:spPr/>
      <dgm:t>
        <a:bodyPr/>
        <a:lstStyle/>
        <a:p>
          <a:endParaRPr lang="fr-CA" sz="1600" dirty="0"/>
        </a:p>
      </dgm:t>
    </dgm:pt>
    <dgm:pt modelId="{638BA8FC-E6D0-429B-BD7B-1921D5AE1557}" type="parTrans" cxnId="{58B3C695-E427-47BE-AE55-290906D82548}">
      <dgm:prSet/>
      <dgm:spPr/>
      <dgm:t>
        <a:bodyPr/>
        <a:lstStyle/>
        <a:p>
          <a:endParaRPr lang="fr-CA"/>
        </a:p>
      </dgm:t>
    </dgm:pt>
    <dgm:pt modelId="{0909CA18-90F2-478F-B06D-DBD839CA8478}" type="sibTrans" cxnId="{58B3C695-E427-47BE-AE55-290906D82548}">
      <dgm:prSet/>
      <dgm:spPr/>
      <dgm:t>
        <a:bodyPr/>
        <a:lstStyle/>
        <a:p>
          <a:endParaRPr lang="fr-CA"/>
        </a:p>
      </dgm:t>
    </dgm:pt>
    <dgm:pt modelId="{CDB1400D-DAD1-49CD-81F3-41F08798A952}">
      <dgm:prSet custT="1"/>
      <dgm:spPr/>
      <dgm:t>
        <a:bodyPr/>
        <a:lstStyle/>
        <a:p>
          <a:endParaRPr lang="fr-CA" sz="1600" dirty="0"/>
        </a:p>
      </dgm:t>
    </dgm:pt>
    <dgm:pt modelId="{7F572F10-A863-48F4-985B-E8800B9D4A0C}" type="parTrans" cxnId="{309FD809-D214-4B13-96A4-C7C77D134A9C}">
      <dgm:prSet/>
      <dgm:spPr/>
      <dgm:t>
        <a:bodyPr/>
        <a:lstStyle/>
        <a:p>
          <a:endParaRPr lang="fr-CA"/>
        </a:p>
      </dgm:t>
    </dgm:pt>
    <dgm:pt modelId="{85A2EEE2-6BD8-4903-AF4A-63CA53A16CB6}" type="sibTrans" cxnId="{309FD809-D214-4B13-96A4-C7C77D134A9C}">
      <dgm:prSet/>
      <dgm:spPr/>
      <dgm:t>
        <a:bodyPr/>
        <a:lstStyle/>
        <a:p>
          <a:endParaRPr lang="fr-CA"/>
        </a:p>
      </dgm:t>
    </dgm:pt>
    <dgm:pt modelId="{76D38070-1C78-4378-85A0-C17ADB7FF9E5}">
      <dgm:prSet custT="1"/>
      <dgm:spPr/>
      <dgm:t>
        <a:bodyPr/>
        <a:lstStyle/>
        <a:p>
          <a:endParaRPr lang="fr-CA" sz="1600" dirty="0"/>
        </a:p>
      </dgm:t>
    </dgm:pt>
    <dgm:pt modelId="{57F94B8B-3CA1-4B49-8A9E-C4F983A2F892}" type="parTrans" cxnId="{D2EAEEF7-0C0F-4D78-9D0D-AACAA599F277}">
      <dgm:prSet/>
      <dgm:spPr/>
      <dgm:t>
        <a:bodyPr/>
        <a:lstStyle/>
        <a:p>
          <a:endParaRPr lang="fr-CA"/>
        </a:p>
      </dgm:t>
    </dgm:pt>
    <dgm:pt modelId="{EF21F831-6FA5-418D-8E0D-112CF37AC0C3}" type="sibTrans" cxnId="{D2EAEEF7-0C0F-4D78-9D0D-AACAA599F277}">
      <dgm:prSet/>
      <dgm:spPr/>
      <dgm:t>
        <a:bodyPr/>
        <a:lstStyle/>
        <a:p>
          <a:endParaRPr lang="fr-CA"/>
        </a:p>
      </dgm:t>
    </dgm:pt>
    <dgm:pt modelId="{7610B1D0-6FFE-4879-8594-B24D923799F8}">
      <dgm:prSet custT="1"/>
      <dgm:spPr/>
      <dgm:t>
        <a:bodyPr/>
        <a:lstStyle/>
        <a:p>
          <a:endParaRPr lang="fr-CA" sz="1600" dirty="0"/>
        </a:p>
      </dgm:t>
    </dgm:pt>
    <dgm:pt modelId="{5D8C8171-F191-4B93-A798-3D38355A209E}" type="parTrans" cxnId="{C97DA69C-404D-4FB8-B36B-A5E408801CCA}">
      <dgm:prSet/>
      <dgm:spPr/>
      <dgm:t>
        <a:bodyPr/>
        <a:lstStyle/>
        <a:p>
          <a:endParaRPr lang="fr-CA"/>
        </a:p>
      </dgm:t>
    </dgm:pt>
    <dgm:pt modelId="{2669822E-A2F6-4DAE-A57B-34E21D79E46E}" type="sibTrans" cxnId="{C97DA69C-404D-4FB8-B36B-A5E408801CCA}">
      <dgm:prSet/>
      <dgm:spPr/>
      <dgm:t>
        <a:bodyPr/>
        <a:lstStyle/>
        <a:p>
          <a:endParaRPr lang="fr-CA"/>
        </a:p>
      </dgm:t>
    </dgm:pt>
    <dgm:pt modelId="{29D5D10F-42EA-47F2-88CD-E8AFE62AA966}">
      <dgm:prSet custT="1"/>
      <dgm:spPr/>
      <dgm:t>
        <a:bodyPr/>
        <a:lstStyle/>
        <a:p>
          <a:endParaRPr lang="fr-CA" sz="1600" dirty="0"/>
        </a:p>
      </dgm:t>
    </dgm:pt>
    <dgm:pt modelId="{67499529-A0F7-4C91-9E80-5AFF5A23090E}" type="parTrans" cxnId="{23DAB483-0208-46A3-B900-4A891D11224D}">
      <dgm:prSet/>
      <dgm:spPr/>
      <dgm:t>
        <a:bodyPr/>
        <a:lstStyle/>
        <a:p>
          <a:endParaRPr lang="fr-CA"/>
        </a:p>
      </dgm:t>
    </dgm:pt>
    <dgm:pt modelId="{9B0B241A-BA3F-47DC-9BB7-792C8BD48087}" type="sibTrans" cxnId="{23DAB483-0208-46A3-B900-4A891D11224D}">
      <dgm:prSet/>
      <dgm:spPr/>
      <dgm:t>
        <a:bodyPr/>
        <a:lstStyle/>
        <a:p>
          <a:endParaRPr lang="fr-CA"/>
        </a:p>
      </dgm:t>
    </dgm:pt>
    <dgm:pt modelId="{BF98AC2E-3A04-48E9-A69D-DCB7D135246E}">
      <dgm:prSet custT="1"/>
      <dgm:spPr/>
      <dgm:t>
        <a:bodyPr/>
        <a:lstStyle/>
        <a:p>
          <a:endParaRPr lang="fr-CA" sz="1600" dirty="0"/>
        </a:p>
      </dgm:t>
    </dgm:pt>
    <dgm:pt modelId="{F57BB172-641C-4518-8F79-523983BF1AFE}" type="parTrans" cxnId="{C9231D3D-5839-4016-8246-CFE01DFD0CC0}">
      <dgm:prSet/>
      <dgm:spPr/>
      <dgm:t>
        <a:bodyPr/>
        <a:lstStyle/>
        <a:p>
          <a:endParaRPr lang="fr-CA"/>
        </a:p>
      </dgm:t>
    </dgm:pt>
    <dgm:pt modelId="{8577E278-3346-463C-9FE2-58A4D145B2AE}" type="sibTrans" cxnId="{C9231D3D-5839-4016-8246-CFE01DFD0CC0}">
      <dgm:prSet/>
      <dgm:spPr/>
      <dgm:t>
        <a:bodyPr/>
        <a:lstStyle/>
        <a:p>
          <a:endParaRPr lang="fr-CA"/>
        </a:p>
      </dgm:t>
    </dgm:pt>
    <dgm:pt modelId="{234227AD-2E3C-4158-8F62-9160535F3240}">
      <dgm:prSet custT="1"/>
      <dgm:spPr/>
      <dgm:t>
        <a:bodyPr/>
        <a:lstStyle/>
        <a:p>
          <a:r>
            <a:rPr lang="fr-CA" sz="1600" dirty="0">
              <a:latin typeface="Comic Sans MS" panose="030F0702030302020204" pitchFamily="66" charset="0"/>
            </a:rPr>
            <a:t>L’aide aux devoirs est aussi offert les lundis et mercredis de 7H15-7H45 à la bibliothèque.</a:t>
          </a:r>
        </a:p>
      </dgm:t>
    </dgm:pt>
    <dgm:pt modelId="{F7631A14-C951-4463-9C79-2F97B7428FD1}" type="parTrans" cxnId="{850D2FC8-117F-4B46-89C6-C31306B3B70D}">
      <dgm:prSet/>
      <dgm:spPr/>
      <dgm:t>
        <a:bodyPr/>
        <a:lstStyle/>
        <a:p>
          <a:endParaRPr lang="fr-CA"/>
        </a:p>
      </dgm:t>
    </dgm:pt>
    <dgm:pt modelId="{1C56FF22-388F-4E59-AB28-9E716A685159}" type="sibTrans" cxnId="{850D2FC8-117F-4B46-89C6-C31306B3B70D}">
      <dgm:prSet/>
      <dgm:spPr/>
      <dgm:t>
        <a:bodyPr/>
        <a:lstStyle/>
        <a:p>
          <a:endParaRPr lang="fr-CA"/>
        </a:p>
      </dgm:t>
    </dgm:pt>
    <dgm:pt modelId="{E08863A3-B9FF-4190-8940-CF3EDB94087A}">
      <dgm:prSet custT="1"/>
      <dgm:spPr/>
      <dgm:t>
        <a:bodyPr/>
        <a:lstStyle/>
        <a:p>
          <a:endParaRPr lang="fr-CA" sz="1600" dirty="0">
            <a:latin typeface="Comic Sans MS" panose="030F0702030302020204" pitchFamily="66" charset="0"/>
          </a:endParaRPr>
        </a:p>
      </dgm:t>
    </dgm:pt>
    <dgm:pt modelId="{E3434B85-A5CB-4CC3-925F-5E5112DC118B}" type="parTrans" cxnId="{699720B8-2091-4F20-AAB3-6D657CAAD275}">
      <dgm:prSet/>
      <dgm:spPr/>
      <dgm:t>
        <a:bodyPr/>
        <a:lstStyle/>
        <a:p>
          <a:endParaRPr lang="fr-CA"/>
        </a:p>
      </dgm:t>
    </dgm:pt>
    <dgm:pt modelId="{BA14D9A2-C5A8-48DA-AA18-500F59B5FD15}" type="sibTrans" cxnId="{699720B8-2091-4F20-AAB3-6D657CAAD275}">
      <dgm:prSet/>
      <dgm:spPr/>
      <dgm:t>
        <a:bodyPr/>
        <a:lstStyle/>
        <a:p>
          <a:endParaRPr lang="fr-CA"/>
        </a:p>
      </dgm:t>
    </dgm:pt>
    <dgm:pt modelId="{24D7147C-51D7-4B3F-8F67-5D4D810EE57B}">
      <dgm:prSet custT="1"/>
      <dgm:spPr/>
      <dgm:t>
        <a:bodyPr/>
        <a:lstStyle/>
        <a:p>
          <a:endParaRPr lang="fr-CA" sz="1600" dirty="0"/>
        </a:p>
      </dgm:t>
    </dgm:pt>
    <dgm:pt modelId="{848FC881-E083-49CC-83C5-859960BD5CB6}" type="parTrans" cxnId="{D7877070-2CA8-44C0-A692-71F5233CC414}">
      <dgm:prSet/>
      <dgm:spPr/>
      <dgm:t>
        <a:bodyPr/>
        <a:lstStyle/>
        <a:p>
          <a:endParaRPr lang="fr-CA"/>
        </a:p>
      </dgm:t>
    </dgm:pt>
    <dgm:pt modelId="{0339D374-B576-4257-9AE0-B7FF9B962F63}" type="sibTrans" cxnId="{D7877070-2CA8-44C0-A692-71F5233CC414}">
      <dgm:prSet/>
      <dgm:spPr/>
      <dgm:t>
        <a:bodyPr/>
        <a:lstStyle/>
        <a:p>
          <a:endParaRPr lang="fr-CA"/>
        </a:p>
      </dgm:t>
    </dgm:pt>
    <dgm:pt modelId="{080A734F-77FA-41C2-A804-37420A96D54B}" type="pres">
      <dgm:prSet presAssocID="{36080BDF-E64E-44A9-B5D8-39E32A6B5917}" presName="Name0" presStyleCnt="0">
        <dgm:presLayoutVars>
          <dgm:dir/>
          <dgm:animLvl val="lvl"/>
          <dgm:resizeHandles val="exact"/>
        </dgm:presLayoutVars>
      </dgm:prSet>
      <dgm:spPr/>
    </dgm:pt>
    <dgm:pt modelId="{D4DF3F27-4055-48A6-83B4-3D12A40DCD68}" type="pres">
      <dgm:prSet presAssocID="{368B2DBD-2FE3-4D0E-AF57-8CB0689CAFC1}" presName="composite" presStyleCnt="0"/>
      <dgm:spPr/>
    </dgm:pt>
    <dgm:pt modelId="{5B56F4B9-A50C-4D21-8880-219BB833714B}" type="pres">
      <dgm:prSet presAssocID="{368B2DBD-2FE3-4D0E-AF57-8CB0689CAFC1}" presName="parTx" presStyleLbl="alignNode1" presStyleIdx="0" presStyleCnt="1" custScaleY="100000" custLinFactNeighborX="-901" custLinFactNeighborY="1994">
        <dgm:presLayoutVars>
          <dgm:chMax val="0"/>
          <dgm:chPref val="0"/>
          <dgm:bulletEnabled val="1"/>
        </dgm:presLayoutVars>
      </dgm:prSet>
      <dgm:spPr/>
    </dgm:pt>
    <dgm:pt modelId="{B18ADD13-47A6-430F-8239-DFCD577F19D9}" type="pres">
      <dgm:prSet presAssocID="{368B2DBD-2FE3-4D0E-AF57-8CB0689CAFC1}" presName="desTx" presStyleLbl="alignAccFollowNode1" presStyleIdx="0" presStyleCnt="1" custScaleY="96144">
        <dgm:presLayoutVars>
          <dgm:bulletEnabled val="1"/>
        </dgm:presLayoutVars>
      </dgm:prSet>
      <dgm:spPr/>
    </dgm:pt>
  </dgm:ptLst>
  <dgm:cxnLst>
    <dgm:cxn modelId="{309FD809-D214-4B13-96A4-C7C77D134A9C}" srcId="{368B2DBD-2FE3-4D0E-AF57-8CB0689CAFC1}" destId="{CDB1400D-DAD1-49CD-81F3-41F08798A952}" srcOrd="6" destOrd="0" parTransId="{7F572F10-A863-48F4-985B-E8800B9D4A0C}" sibTransId="{85A2EEE2-6BD8-4903-AF4A-63CA53A16CB6}"/>
    <dgm:cxn modelId="{E465010F-0865-4777-A108-06A2C6DFAB7D}" type="presOf" srcId="{13359680-C308-4086-843C-B25D2359EAEC}" destId="{B18ADD13-47A6-430F-8239-DFCD577F19D9}" srcOrd="0" destOrd="5" presId="urn:microsoft.com/office/officeart/2005/8/layout/hList1"/>
    <dgm:cxn modelId="{E278A328-D5AE-4677-9A53-C97DC4F961F6}" srcId="{368B2DBD-2FE3-4D0E-AF57-8CB0689CAFC1}" destId="{8561C1A6-CA52-4275-9C3D-4F9212620BA4}" srcOrd="11" destOrd="0" parTransId="{2FCEEFD2-1294-4983-95B3-345417D88ED3}" sibTransId="{5927EF4A-EE1A-429E-A4B6-7C8212CA08CB}"/>
    <dgm:cxn modelId="{264D352D-FEB8-4285-93E5-60D36F62EF50}" srcId="{36080BDF-E64E-44A9-B5D8-39E32A6B5917}" destId="{368B2DBD-2FE3-4D0E-AF57-8CB0689CAFC1}" srcOrd="0" destOrd="0" parTransId="{45C7B45E-7176-4F54-B5EB-EC13219F1798}" sibTransId="{9EF4EAA1-C8CF-4675-98E1-E1822DD69A5F}"/>
    <dgm:cxn modelId="{8D5EFB36-9CBF-483F-976F-D68084208935}" srcId="{368B2DBD-2FE3-4D0E-AF57-8CB0689CAFC1}" destId="{0F318BAB-D0B6-4044-BC3C-2567400699CC}" srcOrd="0" destOrd="0" parTransId="{D6329536-7DC0-4996-B7BD-42A47E890438}" sibTransId="{0736F426-5E1C-40FA-865E-7E5CE6D24F89}"/>
    <dgm:cxn modelId="{C9231D3D-5839-4016-8246-CFE01DFD0CC0}" srcId="{368B2DBD-2FE3-4D0E-AF57-8CB0689CAFC1}" destId="{BF98AC2E-3A04-48E9-A69D-DCB7D135246E}" srcOrd="4" destOrd="0" parTransId="{F57BB172-641C-4518-8F79-523983BF1AFE}" sibTransId="{8577E278-3346-463C-9FE2-58A4D145B2AE}"/>
    <dgm:cxn modelId="{988FD83D-46FC-47A2-AA71-E5976389AE73}" type="presOf" srcId="{8561C1A6-CA52-4275-9C3D-4F9212620BA4}" destId="{B18ADD13-47A6-430F-8239-DFCD577F19D9}" srcOrd="0" destOrd="11" presId="urn:microsoft.com/office/officeart/2005/8/layout/hList1"/>
    <dgm:cxn modelId="{2E966C43-9116-43A9-8FC7-6817CA8E4C86}" type="presOf" srcId="{0F318BAB-D0B6-4044-BC3C-2567400699CC}" destId="{B18ADD13-47A6-430F-8239-DFCD577F19D9}" srcOrd="0" destOrd="0" presId="urn:microsoft.com/office/officeart/2005/8/layout/hList1"/>
    <dgm:cxn modelId="{099D4046-2969-4D09-B097-E3FB2EAAF0BD}" type="presOf" srcId="{36080BDF-E64E-44A9-B5D8-39E32A6B5917}" destId="{080A734F-77FA-41C2-A804-37420A96D54B}" srcOrd="0" destOrd="0" presId="urn:microsoft.com/office/officeart/2005/8/layout/hList1"/>
    <dgm:cxn modelId="{C16A1F69-5C37-476F-976B-09B02DD550FF}" type="presOf" srcId="{24D7147C-51D7-4B3F-8F67-5D4D810EE57B}" destId="{B18ADD13-47A6-430F-8239-DFCD577F19D9}" srcOrd="0" destOrd="7" presId="urn:microsoft.com/office/officeart/2005/8/layout/hList1"/>
    <dgm:cxn modelId="{E282FC4C-3475-4000-8FCD-15563C0F3593}" type="presOf" srcId="{E08863A3-B9FF-4190-8940-CF3EDB94087A}" destId="{B18ADD13-47A6-430F-8239-DFCD577F19D9}" srcOrd="0" destOrd="2" presId="urn:microsoft.com/office/officeart/2005/8/layout/hList1"/>
    <dgm:cxn modelId="{D7877070-2CA8-44C0-A692-71F5233CC414}" srcId="{368B2DBD-2FE3-4D0E-AF57-8CB0689CAFC1}" destId="{24D7147C-51D7-4B3F-8F67-5D4D810EE57B}" srcOrd="7" destOrd="0" parTransId="{848FC881-E083-49CC-83C5-859960BD5CB6}" sibTransId="{0339D374-B576-4257-9AE0-B7FF9B962F63}"/>
    <dgm:cxn modelId="{DE982455-A590-40D5-874A-52FF9B13565E}" type="presOf" srcId="{29D5D10F-42EA-47F2-88CD-E8AFE62AA966}" destId="{B18ADD13-47A6-430F-8239-DFCD577F19D9}" srcOrd="0" destOrd="10" presId="urn:microsoft.com/office/officeart/2005/8/layout/hList1"/>
    <dgm:cxn modelId="{23DAB483-0208-46A3-B900-4A891D11224D}" srcId="{368B2DBD-2FE3-4D0E-AF57-8CB0689CAFC1}" destId="{29D5D10F-42EA-47F2-88CD-E8AFE62AA966}" srcOrd="10" destOrd="0" parTransId="{67499529-A0F7-4C91-9E80-5AFF5A23090E}" sibTransId="{9B0B241A-BA3F-47DC-9BB7-792C8BD48087}"/>
    <dgm:cxn modelId="{7702CF8B-D1AE-4DC5-ACB3-E73770BE3A91}" type="presOf" srcId="{BF98AC2E-3A04-48E9-A69D-DCB7D135246E}" destId="{B18ADD13-47A6-430F-8239-DFCD577F19D9}" srcOrd="0" destOrd="4" presId="urn:microsoft.com/office/officeart/2005/8/layout/hList1"/>
    <dgm:cxn modelId="{B40E8D94-AB91-4CD6-A639-41CA47F7E511}" type="presOf" srcId="{234227AD-2E3C-4158-8F62-9160535F3240}" destId="{B18ADD13-47A6-430F-8239-DFCD577F19D9}" srcOrd="0" destOrd="3" presId="urn:microsoft.com/office/officeart/2005/8/layout/hList1"/>
    <dgm:cxn modelId="{58B3C695-E427-47BE-AE55-290906D82548}" srcId="{368B2DBD-2FE3-4D0E-AF57-8CB0689CAFC1}" destId="{13359680-C308-4086-843C-B25D2359EAEC}" srcOrd="5" destOrd="0" parTransId="{638BA8FC-E6D0-429B-BD7B-1921D5AE1557}" sibTransId="{0909CA18-90F2-478F-B06D-DBD839CA8478}"/>
    <dgm:cxn modelId="{C352BF97-2793-4E37-B39B-CD1139A117C5}" type="presOf" srcId="{76D38070-1C78-4378-85A0-C17ADB7FF9E5}" destId="{B18ADD13-47A6-430F-8239-DFCD577F19D9}" srcOrd="0" destOrd="8" presId="urn:microsoft.com/office/officeart/2005/8/layout/hList1"/>
    <dgm:cxn modelId="{6D93D398-396D-42E0-8BFD-6AE4720304D1}" type="presOf" srcId="{CDB1400D-DAD1-49CD-81F3-41F08798A952}" destId="{B18ADD13-47A6-430F-8239-DFCD577F19D9}" srcOrd="0" destOrd="6" presId="urn:microsoft.com/office/officeart/2005/8/layout/hList1"/>
    <dgm:cxn modelId="{C97DA69C-404D-4FB8-B36B-A5E408801CCA}" srcId="{368B2DBD-2FE3-4D0E-AF57-8CB0689CAFC1}" destId="{7610B1D0-6FFE-4879-8594-B24D923799F8}" srcOrd="9" destOrd="0" parTransId="{5D8C8171-F191-4B93-A798-3D38355A209E}" sibTransId="{2669822E-A2F6-4DAE-A57B-34E21D79E46E}"/>
    <dgm:cxn modelId="{327FA99E-D248-4725-88C3-0D47B30CCCD5}" type="presOf" srcId="{90D31FC1-71AF-43A3-A0A7-DAA56D9EA61B}" destId="{B18ADD13-47A6-430F-8239-DFCD577F19D9}" srcOrd="0" destOrd="1" presId="urn:microsoft.com/office/officeart/2005/8/layout/hList1"/>
    <dgm:cxn modelId="{82575BB1-9009-4934-8985-DEA8A1BFFC4F}" type="presOf" srcId="{7610B1D0-6FFE-4879-8594-B24D923799F8}" destId="{B18ADD13-47A6-430F-8239-DFCD577F19D9}" srcOrd="0" destOrd="9" presId="urn:microsoft.com/office/officeart/2005/8/layout/hList1"/>
    <dgm:cxn modelId="{699720B8-2091-4F20-AAB3-6D657CAAD275}" srcId="{368B2DBD-2FE3-4D0E-AF57-8CB0689CAFC1}" destId="{E08863A3-B9FF-4190-8940-CF3EDB94087A}" srcOrd="2" destOrd="0" parTransId="{E3434B85-A5CB-4CC3-925F-5E5112DC118B}" sibTransId="{BA14D9A2-C5A8-48DA-AA18-500F59B5FD15}"/>
    <dgm:cxn modelId="{850D2FC8-117F-4B46-89C6-C31306B3B70D}" srcId="{368B2DBD-2FE3-4D0E-AF57-8CB0689CAFC1}" destId="{234227AD-2E3C-4158-8F62-9160535F3240}" srcOrd="3" destOrd="0" parTransId="{F7631A14-C951-4463-9C79-2F97B7428FD1}" sibTransId="{1C56FF22-388F-4E59-AB28-9E716A685159}"/>
    <dgm:cxn modelId="{2866DFED-0005-497C-956B-F7DF354700DA}" srcId="{368B2DBD-2FE3-4D0E-AF57-8CB0689CAFC1}" destId="{90D31FC1-71AF-43A3-A0A7-DAA56D9EA61B}" srcOrd="1" destOrd="0" parTransId="{A271F933-1F37-431E-8A57-A1AC48640894}" sibTransId="{6591B622-C488-438E-BE71-6430BA3AAD08}"/>
    <dgm:cxn modelId="{D2EAEEF7-0C0F-4D78-9D0D-AACAA599F277}" srcId="{368B2DBD-2FE3-4D0E-AF57-8CB0689CAFC1}" destId="{76D38070-1C78-4378-85A0-C17ADB7FF9E5}" srcOrd="8" destOrd="0" parTransId="{57F94B8B-3CA1-4B49-8A9E-C4F983A2F892}" sibTransId="{EF21F831-6FA5-418D-8E0D-112CF37AC0C3}"/>
    <dgm:cxn modelId="{D7D348FE-5C04-459D-9BB4-7C7814118B49}" type="presOf" srcId="{368B2DBD-2FE3-4D0E-AF57-8CB0689CAFC1}" destId="{5B56F4B9-A50C-4D21-8880-219BB833714B}" srcOrd="0" destOrd="0" presId="urn:microsoft.com/office/officeart/2005/8/layout/hList1"/>
    <dgm:cxn modelId="{F2C79E5F-0404-4EE8-91B2-ED7BB5ABE330}" type="presParOf" srcId="{080A734F-77FA-41C2-A804-37420A96D54B}" destId="{D4DF3F27-4055-48A6-83B4-3D12A40DCD68}" srcOrd="0" destOrd="0" presId="urn:microsoft.com/office/officeart/2005/8/layout/hList1"/>
    <dgm:cxn modelId="{951894C3-CFFB-407C-B5F8-1B0C327C3143}" type="presParOf" srcId="{D4DF3F27-4055-48A6-83B4-3D12A40DCD68}" destId="{5B56F4B9-A50C-4D21-8880-219BB833714B}" srcOrd="0" destOrd="0" presId="urn:microsoft.com/office/officeart/2005/8/layout/hList1"/>
    <dgm:cxn modelId="{5AA73725-5D14-47A3-81EF-3079EFC1A481}" type="presParOf" srcId="{D4DF3F27-4055-48A6-83B4-3D12A40DCD68}" destId="{B18ADD13-47A6-430F-8239-DFCD577F19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080BDF-E64E-44A9-B5D8-39E32A6B5917}"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fr-CA"/>
        </a:p>
      </dgm:t>
    </dgm:pt>
    <dgm:pt modelId="{368B2DBD-2FE3-4D0E-AF57-8CB0689CAFC1}">
      <dgm:prSet phldrT="[Texte]" custT="1"/>
      <dgm:spPr>
        <a:solidFill>
          <a:srgbClr val="FF0000"/>
        </a:solidFill>
        <a:ln>
          <a:solidFill>
            <a:schemeClr val="accent3"/>
          </a:solidFill>
        </a:ln>
      </dgm:spPr>
      <dgm:t>
        <a:bodyPr/>
        <a:lstStyle/>
        <a:p>
          <a:r>
            <a:rPr lang="fr-CA" sz="2000" b="1" dirty="0">
              <a:solidFill>
                <a:schemeClr val="tx1"/>
              </a:solidFill>
              <a:latin typeface="Comic Sans MS" panose="030F0702030302020204" pitchFamily="66" charset="0"/>
            </a:rPr>
            <a:t>Midi</a:t>
          </a:r>
        </a:p>
      </dgm:t>
    </dgm:pt>
    <dgm:pt modelId="{45C7B45E-7176-4F54-B5EB-EC13219F1798}" type="parTrans" cxnId="{264D352D-FEB8-4285-93E5-60D36F62EF50}">
      <dgm:prSet/>
      <dgm:spPr/>
      <dgm:t>
        <a:bodyPr/>
        <a:lstStyle/>
        <a:p>
          <a:endParaRPr lang="fr-CA"/>
        </a:p>
      </dgm:t>
    </dgm:pt>
    <dgm:pt modelId="{9EF4EAA1-C8CF-4675-98E1-E1822DD69A5F}" type="sibTrans" cxnId="{264D352D-FEB8-4285-93E5-60D36F62EF50}">
      <dgm:prSet/>
      <dgm:spPr/>
      <dgm:t>
        <a:bodyPr/>
        <a:lstStyle/>
        <a:p>
          <a:endParaRPr lang="fr-CA"/>
        </a:p>
      </dgm:t>
    </dgm:pt>
    <dgm:pt modelId="{0F318BAB-D0B6-4044-BC3C-2567400699CC}">
      <dgm:prSet custT="1"/>
      <dgm:spPr>
        <a:solidFill>
          <a:schemeClr val="bg2">
            <a:alpha val="90000"/>
          </a:schemeClr>
        </a:solidFill>
        <a:ln>
          <a:solidFill>
            <a:schemeClr val="accent3">
              <a:alpha val="90000"/>
            </a:schemeClr>
          </a:solidFill>
        </a:ln>
      </dgm:spPr>
      <dgm:t>
        <a:bodyPr/>
        <a:lstStyle/>
        <a:p>
          <a:r>
            <a:rPr lang="fr-CA" sz="1600" dirty="0">
              <a:latin typeface="Comic Sans MS" panose="030F0702030302020204" pitchFamily="66" charset="0"/>
            </a:rPr>
            <a:t>La période débute avec la prise des présences vers 11H10 dans les classes pour échanger l’information avec l’enseignant(e). </a:t>
          </a:r>
        </a:p>
      </dgm:t>
    </dgm:pt>
    <dgm:pt modelId="{D6329536-7DC0-4996-B7BD-42A47E890438}" type="parTrans" cxnId="{8D5EFB36-9CBF-483F-976F-D68084208935}">
      <dgm:prSet/>
      <dgm:spPr/>
      <dgm:t>
        <a:bodyPr/>
        <a:lstStyle/>
        <a:p>
          <a:endParaRPr lang="fr-CA"/>
        </a:p>
      </dgm:t>
    </dgm:pt>
    <dgm:pt modelId="{0736F426-5E1C-40FA-865E-7E5CE6D24F89}" type="sibTrans" cxnId="{8D5EFB36-9CBF-483F-976F-D68084208935}">
      <dgm:prSet/>
      <dgm:spPr/>
      <dgm:t>
        <a:bodyPr/>
        <a:lstStyle/>
        <a:p>
          <a:endParaRPr lang="fr-CA"/>
        </a:p>
      </dgm:t>
    </dgm:pt>
    <dgm:pt modelId="{8561C1A6-CA52-4275-9C3D-4F9212620BA4}">
      <dgm:prSet custT="1"/>
      <dgm:spPr>
        <a:solidFill>
          <a:schemeClr val="bg2">
            <a:alpha val="90000"/>
          </a:schemeClr>
        </a:solidFill>
        <a:ln>
          <a:solidFill>
            <a:schemeClr val="accent3">
              <a:alpha val="90000"/>
            </a:schemeClr>
          </a:solidFill>
        </a:ln>
      </dgm:spPr>
      <dgm:t>
        <a:bodyPr/>
        <a:lstStyle/>
        <a:p>
          <a:endParaRPr lang="fr-CA" sz="1600" dirty="0"/>
        </a:p>
      </dgm:t>
    </dgm:pt>
    <dgm:pt modelId="{2FCEEFD2-1294-4983-95B3-345417D88ED3}" type="parTrans" cxnId="{E278A328-D5AE-4677-9A53-C97DC4F961F6}">
      <dgm:prSet/>
      <dgm:spPr/>
      <dgm:t>
        <a:bodyPr/>
        <a:lstStyle/>
        <a:p>
          <a:endParaRPr lang="fr-CA"/>
        </a:p>
      </dgm:t>
    </dgm:pt>
    <dgm:pt modelId="{5927EF4A-EE1A-429E-A4B6-7C8212CA08CB}" type="sibTrans" cxnId="{E278A328-D5AE-4677-9A53-C97DC4F961F6}">
      <dgm:prSet/>
      <dgm:spPr/>
      <dgm:t>
        <a:bodyPr/>
        <a:lstStyle/>
        <a:p>
          <a:endParaRPr lang="fr-CA"/>
        </a:p>
      </dgm:t>
    </dgm:pt>
    <dgm:pt modelId="{CDB1400D-DAD1-49CD-81F3-41F08798A952}">
      <dgm:prSet custT="1"/>
      <dgm:spPr>
        <a:solidFill>
          <a:schemeClr val="bg2">
            <a:alpha val="90000"/>
          </a:schemeClr>
        </a:solidFill>
        <a:ln>
          <a:solidFill>
            <a:schemeClr val="accent3">
              <a:alpha val="90000"/>
            </a:schemeClr>
          </a:solidFill>
        </a:ln>
      </dgm:spPr>
      <dgm:t>
        <a:bodyPr/>
        <a:lstStyle/>
        <a:p>
          <a:endParaRPr lang="fr-CA" sz="1600" dirty="0"/>
        </a:p>
      </dgm:t>
    </dgm:pt>
    <dgm:pt modelId="{7F572F10-A863-48F4-985B-E8800B9D4A0C}" type="parTrans" cxnId="{309FD809-D214-4B13-96A4-C7C77D134A9C}">
      <dgm:prSet/>
      <dgm:spPr/>
      <dgm:t>
        <a:bodyPr/>
        <a:lstStyle/>
        <a:p>
          <a:endParaRPr lang="fr-CA"/>
        </a:p>
      </dgm:t>
    </dgm:pt>
    <dgm:pt modelId="{85A2EEE2-6BD8-4903-AF4A-63CA53A16CB6}" type="sibTrans" cxnId="{309FD809-D214-4B13-96A4-C7C77D134A9C}">
      <dgm:prSet/>
      <dgm:spPr/>
      <dgm:t>
        <a:bodyPr/>
        <a:lstStyle/>
        <a:p>
          <a:endParaRPr lang="fr-CA"/>
        </a:p>
      </dgm:t>
    </dgm:pt>
    <dgm:pt modelId="{76D38070-1C78-4378-85A0-C17ADB7FF9E5}">
      <dgm:prSet custT="1"/>
      <dgm:spPr>
        <a:solidFill>
          <a:schemeClr val="bg2">
            <a:alpha val="90000"/>
          </a:schemeClr>
        </a:solidFill>
        <a:ln>
          <a:solidFill>
            <a:schemeClr val="accent3">
              <a:alpha val="90000"/>
            </a:schemeClr>
          </a:solidFill>
        </a:ln>
      </dgm:spPr>
      <dgm:t>
        <a:bodyPr/>
        <a:lstStyle/>
        <a:p>
          <a:endParaRPr lang="fr-CA" sz="1600" dirty="0"/>
        </a:p>
      </dgm:t>
    </dgm:pt>
    <dgm:pt modelId="{57F94B8B-3CA1-4B49-8A9E-C4F983A2F892}" type="parTrans" cxnId="{D2EAEEF7-0C0F-4D78-9D0D-AACAA599F277}">
      <dgm:prSet/>
      <dgm:spPr/>
      <dgm:t>
        <a:bodyPr/>
        <a:lstStyle/>
        <a:p>
          <a:endParaRPr lang="fr-CA"/>
        </a:p>
      </dgm:t>
    </dgm:pt>
    <dgm:pt modelId="{EF21F831-6FA5-418D-8E0D-112CF37AC0C3}" type="sibTrans" cxnId="{D2EAEEF7-0C0F-4D78-9D0D-AACAA599F277}">
      <dgm:prSet/>
      <dgm:spPr/>
      <dgm:t>
        <a:bodyPr/>
        <a:lstStyle/>
        <a:p>
          <a:endParaRPr lang="fr-CA"/>
        </a:p>
      </dgm:t>
    </dgm:pt>
    <dgm:pt modelId="{AFCCA295-938D-431C-8FCE-A901CFAF136C}">
      <dgm:prSet custT="1"/>
      <dgm:spPr>
        <a:solidFill>
          <a:schemeClr val="bg2">
            <a:alpha val="90000"/>
          </a:schemeClr>
        </a:solidFill>
        <a:ln>
          <a:solidFill>
            <a:schemeClr val="accent3">
              <a:alpha val="90000"/>
            </a:schemeClr>
          </a:solidFill>
        </a:ln>
      </dgm:spPr>
      <dgm:t>
        <a:bodyPr/>
        <a:lstStyle/>
        <a:p>
          <a:endParaRPr lang="fr-CA" sz="1600" dirty="0"/>
        </a:p>
      </dgm:t>
    </dgm:pt>
    <dgm:pt modelId="{E03DAED1-4510-416E-AC2F-B3429F441642}" type="parTrans" cxnId="{2CFA5429-8F0E-4F78-AA68-6E7E72DD91E2}">
      <dgm:prSet/>
      <dgm:spPr/>
      <dgm:t>
        <a:bodyPr/>
        <a:lstStyle/>
        <a:p>
          <a:endParaRPr lang="fr-CA"/>
        </a:p>
      </dgm:t>
    </dgm:pt>
    <dgm:pt modelId="{690BF4C1-3B69-424B-AC57-EC2030C3F7D5}" type="sibTrans" cxnId="{2CFA5429-8F0E-4F78-AA68-6E7E72DD91E2}">
      <dgm:prSet/>
      <dgm:spPr/>
      <dgm:t>
        <a:bodyPr/>
        <a:lstStyle/>
        <a:p>
          <a:endParaRPr lang="fr-CA"/>
        </a:p>
      </dgm:t>
    </dgm:pt>
    <dgm:pt modelId="{29D5D10F-42EA-47F2-88CD-E8AFE62AA966}">
      <dgm:prSet custT="1"/>
      <dgm:spPr>
        <a:solidFill>
          <a:schemeClr val="bg2">
            <a:alpha val="90000"/>
          </a:schemeClr>
        </a:solidFill>
        <a:ln>
          <a:solidFill>
            <a:schemeClr val="accent3">
              <a:alpha val="90000"/>
            </a:schemeClr>
          </a:solidFill>
        </a:ln>
      </dgm:spPr>
      <dgm:t>
        <a:bodyPr/>
        <a:lstStyle/>
        <a:p>
          <a:endParaRPr lang="fr-CA" sz="1600" dirty="0"/>
        </a:p>
      </dgm:t>
    </dgm:pt>
    <dgm:pt modelId="{67499529-A0F7-4C91-9E80-5AFF5A23090E}" type="parTrans" cxnId="{23DAB483-0208-46A3-B900-4A891D11224D}">
      <dgm:prSet/>
      <dgm:spPr/>
      <dgm:t>
        <a:bodyPr/>
        <a:lstStyle/>
        <a:p>
          <a:endParaRPr lang="fr-CA"/>
        </a:p>
      </dgm:t>
    </dgm:pt>
    <dgm:pt modelId="{9B0B241A-BA3F-47DC-9BB7-792C8BD48087}" type="sibTrans" cxnId="{23DAB483-0208-46A3-B900-4A891D11224D}">
      <dgm:prSet/>
      <dgm:spPr/>
      <dgm:t>
        <a:bodyPr/>
        <a:lstStyle/>
        <a:p>
          <a:endParaRPr lang="fr-CA"/>
        </a:p>
      </dgm:t>
    </dgm:pt>
    <dgm:pt modelId="{5E096E42-180D-4AB0-857C-307E88B0C405}">
      <dgm:prSet custT="1"/>
      <dgm:spPr>
        <a:solidFill>
          <a:schemeClr val="bg2">
            <a:alpha val="90000"/>
          </a:schemeClr>
        </a:solidFill>
        <a:ln>
          <a:solidFill>
            <a:schemeClr val="accent3">
              <a:alpha val="90000"/>
            </a:schemeClr>
          </a:solidFill>
        </a:ln>
      </dgm:spPr>
      <dgm:t>
        <a:bodyPr/>
        <a:lstStyle/>
        <a:p>
          <a:endParaRPr lang="fr-CA" sz="1600" dirty="0"/>
        </a:p>
      </dgm:t>
    </dgm:pt>
    <dgm:pt modelId="{7FECE8FA-A165-4888-B4F3-0B7C9C8AB164}" type="parTrans" cxnId="{4986B373-2622-4601-8FB0-C2C624176D22}">
      <dgm:prSet/>
      <dgm:spPr/>
      <dgm:t>
        <a:bodyPr/>
        <a:lstStyle/>
        <a:p>
          <a:endParaRPr lang="fr-CA"/>
        </a:p>
      </dgm:t>
    </dgm:pt>
    <dgm:pt modelId="{2AAA13A1-9271-4E58-AB9B-5665750B3F9B}" type="sibTrans" cxnId="{4986B373-2622-4601-8FB0-C2C624176D22}">
      <dgm:prSet/>
      <dgm:spPr/>
      <dgm:t>
        <a:bodyPr/>
        <a:lstStyle/>
        <a:p>
          <a:endParaRPr lang="fr-CA"/>
        </a:p>
      </dgm:t>
    </dgm:pt>
    <dgm:pt modelId="{E8BFF420-E372-4905-89E1-930906FDAC7F}">
      <dgm:prSet custT="1"/>
      <dgm:spPr>
        <a:solidFill>
          <a:schemeClr val="bg2">
            <a:alpha val="90000"/>
          </a:schemeClr>
        </a:solidFill>
        <a:ln>
          <a:solidFill>
            <a:schemeClr val="accent3">
              <a:alpha val="90000"/>
            </a:schemeClr>
          </a:solidFill>
        </a:ln>
      </dgm:spPr>
      <dgm:t>
        <a:bodyPr/>
        <a:lstStyle/>
        <a:p>
          <a:r>
            <a:rPr lang="fr-CA" sz="1600" dirty="0">
              <a:latin typeface="Comic Sans MS" panose="030F0702030302020204" pitchFamily="66" charset="0"/>
            </a:rPr>
            <a:t>Le temps du diner est séparé en deux soit de 11H25-12H00 et de 12H00-12H30. Les maternelles sont dans leur classe. </a:t>
          </a:r>
        </a:p>
      </dgm:t>
    </dgm:pt>
    <dgm:pt modelId="{70621ABF-33F5-42B4-B9FD-D43691970579}" type="parTrans" cxnId="{F12AD34A-0179-45FD-A293-1EBEDBDFA974}">
      <dgm:prSet/>
      <dgm:spPr/>
      <dgm:t>
        <a:bodyPr/>
        <a:lstStyle/>
        <a:p>
          <a:endParaRPr lang="fr-CA"/>
        </a:p>
      </dgm:t>
    </dgm:pt>
    <dgm:pt modelId="{A2F98ACF-9771-4AA5-8EFE-626FC52B93D1}" type="sibTrans" cxnId="{F12AD34A-0179-45FD-A293-1EBEDBDFA974}">
      <dgm:prSet/>
      <dgm:spPr/>
      <dgm:t>
        <a:bodyPr/>
        <a:lstStyle/>
        <a:p>
          <a:endParaRPr lang="fr-CA"/>
        </a:p>
      </dgm:t>
    </dgm:pt>
    <dgm:pt modelId="{AFDC9F8A-D915-4A89-8153-0450402C4784}">
      <dgm:prSet custT="1"/>
      <dgm:spPr>
        <a:solidFill>
          <a:schemeClr val="bg2">
            <a:alpha val="90000"/>
          </a:schemeClr>
        </a:solidFill>
        <a:ln>
          <a:solidFill>
            <a:schemeClr val="accent3">
              <a:alpha val="90000"/>
            </a:schemeClr>
          </a:solidFill>
        </a:ln>
      </dgm:spPr>
      <dgm:t>
        <a:bodyPr/>
        <a:lstStyle/>
        <a:p>
          <a:r>
            <a:rPr lang="fr-CA" sz="1600" dirty="0">
              <a:latin typeface="Comic Sans MS" panose="030F0702030302020204" pitchFamily="66" charset="0"/>
            </a:rPr>
            <a:t>Les groupes sont en activités au gymnase, à la bibliothèque ou à l’extérieur.	</a:t>
          </a:r>
          <a:r>
            <a:rPr lang="fr-CA" sz="1600" dirty="0">
              <a:latin typeface="Chaloult_Cond" panose="00000400000000000000"/>
            </a:rPr>
            <a:t>			</a:t>
          </a:r>
        </a:p>
      </dgm:t>
    </dgm:pt>
    <dgm:pt modelId="{E906C6FF-F774-4A3C-B223-23F77F122856}" type="parTrans" cxnId="{2EDF0640-71D4-4F4C-B82B-2F48CCE955BE}">
      <dgm:prSet/>
      <dgm:spPr/>
      <dgm:t>
        <a:bodyPr/>
        <a:lstStyle/>
        <a:p>
          <a:endParaRPr lang="fr-CA"/>
        </a:p>
      </dgm:t>
    </dgm:pt>
    <dgm:pt modelId="{DE6E8189-FB7B-4D8D-8B45-9EF01BD2916D}" type="sibTrans" cxnId="{2EDF0640-71D4-4F4C-B82B-2F48CCE955BE}">
      <dgm:prSet/>
      <dgm:spPr/>
      <dgm:t>
        <a:bodyPr/>
        <a:lstStyle/>
        <a:p>
          <a:endParaRPr lang="fr-CA"/>
        </a:p>
      </dgm:t>
    </dgm:pt>
    <dgm:pt modelId="{9EAC91C0-267A-4243-B0EE-DE390D84A588}">
      <dgm:prSet custT="1"/>
      <dgm:spPr>
        <a:solidFill>
          <a:schemeClr val="bg2">
            <a:alpha val="90000"/>
          </a:schemeClr>
        </a:solidFill>
        <a:ln>
          <a:solidFill>
            <a:schemeClr val="accent3">
              <a:alpha val="90000"/>
            </a:schemeClr>
          </a:solidFill>
        </a:ln>
      </dgm:spPr>
      <dgm:t>
        <a:bodyPr/>
        <a:lstStyle/>
        <a:p>
          <a:r>
            <a:rPr lang="fr-CA" sz="1600" dirty="0">
              <a:latin typeface="Comic Sans MS" panose="030F0702030302020204" pitchFamily="66" charset="0"/>
            </a:rPr>
            <a:t>Routine d’hygiène. L’enfant doit se laver les mains avant le repas ou après être allé à la salle de bain.</a:t>
          </a:r>
        </a:p>
      </dgm:t>
    </dgm:pt>
    <dgm:pt modelId="{02278B73-5E9E-46B5-BE16-8FC5F05A6EEE}" type="parTrans" cxnId="{E6696783-F773-4924-833B-AFFEB0462EA2}">
      <dgm:prSet/>
      <dgm:spPr/>
      <dgm:t>
        <a:bodyPr/>
        <a:lstStyle/>
        <a:p>
          <a:endParaRPr lang="fr-CA"/>
        </a:p>
      </dgm:t>
    </dgm:pt>
    <dgm:pt modelId="{875D65AB-838C-4E02-BD72-9350D7D5DD21}" type="sibTrans" cxnId="{E6696783-F773-4924-833B-AFFEB0462EA2}">
      <dgm:prSet/>
      <dgm:spPr/>
      <dgm:t>
        <a:bodyPr/>
        <a:lstStyle/>
        <a:p>
          <a:endParaRPr lang="fr-CA"/>
        </a:p>
      </dgm:t>
    </dgm:pt>
    <dgm:pt modelId="{6350435D-7671-4599-9E7E-C85A0ED981DB}">
      <dgm:prSet custT="1"/>
      <dgm:spPr>
        <a:solidFill>
          <a:schemeClr val="bg2">
            <a:alpha val="90000"/>
          </a:schemeClr>
        </a:solidFill>
        <a:ln>
          <a:solidFill>
            <a:schemeClr val="accent3">
              <a:alpha val="90000"/>
            </a:schemeClr>
          </a:solidFill>
        </a:ln>
      </dgm:spPr>
      <dgm:t>
        <a:bodyPr/>
        <a:lstStyle/>
        <a:p>
          <a:endParaRPr lang="fr-CA" sz="1600" dirty="0">
            <a:latin typeface="Comic Sans MS" panose="030F0702030302020204" pitchFamily="66" charset="0"/>
          </a:endParaRPr>
        </a:p>
      </dgm:t>
    </dgm:pt>
    <dgm:pt modelId="{926F09AB-3A3E-40B5-9EAC-632F5832363C}" type="parTrans" cxnId="{DAD6BA4C-B875-4204-B5DB-332568C94BF8}">
      <dgm:prSet/>
      <dgm:spPr/>
      <dgm:t>
        <a:bodyPr/>
        <a:lstStyle/>
        <a:p>
          <a:endParaRPr lang="fr-CA"/>
        </a:p>
      </dgm:t>
    </dgm:pt>
    <dgm:pt modelId="{D9ABEE5F-E7E5-478A-8F29-8E50637B1D1A}" type="sibTrans" cxnId="{DAD6BA4C-B875-4204-B5DB-332568C94BF8}">
      <dgm:prSet/>
      <dgm:spPr/>
      <dgm:t>
        <a:bodyPr/>
        <a:lstStyle/>
        <a:p>
          <a:endParaRPr lang="fr-CA"/>
        </a:p>
      </dgm:t>
    </dgm:pt>
    <dgm:pt modelId="{B481E8A5-4459-4C3A-807B-C5A378318833}">
      <dgm:prSet custT="1"/>
      <dgm:spPr>
        <a:solidFill>
          <a:schemeClr val="bg2">
            <a:alpha val="90000"/>
          </a:schemeClr>
        </a:solidFill>
        <a:ln>
          <a:solidFill>
            <a:schemeClr val="accent3">
              <a:alpha val="90000"/>
            </a:schemeClr>
          </a:solidFill>
        </a:ln>
      </dgm:spPr>
      <dgm:t>
        <a:bodyPr/>
        <a:lstStyle/>
        <a:p>
          <a:endParaRPr lang="fr-CA" sz="1600" dirty="0">
            <a:latin typeface="Comic Sans MS" panose="030F0702030302020204" pitchFamily="66" charset="0"/>
          </a:endParaRPr>
        </a:p>
      </dgm:t>
    </dgm:pt>
    <dgm:pt modelId="{6D206CA1-0DE6-4D1D-9C84-403FA825E779}" type="parTrans" cxnId="{774A3BC5-A438-4862-AFC8-52567CA4E913}">
      <dgm:prSet/>
      <dgm:spPr/>
      <dgm:t>
        <a:bodyPr/>
        <a:lstStyle/>
        <a:p>
          <a:endParaRPr lang="fr-CA"/>
        </a:p>
      </dgm:t>
    </dgm:pt>
    <dgm:pt modelId="{0918CAD9-E45D-4E60-B0C6-BBA70D460DC9}" type="sibTrans" cxnId="{774A3BC5-A438-4862-AFC8-52567CA4E913}">
      <dgm:prSet/>
      <dgm:spPr/>
      <dgm:t>
        <a:bodyPr/>
        <a:lstStyle/>
        <a:p>
          <a:endParaRPr lang="fr-CA"/>
        </a:p>
      </dgm:t>
    </dgm:pt>
    <dgm:pt modelId="{2C48986C-05E6-4CE7-8328-F1C0B30393B7}">
      <dgm:prSet custT="1"/>
      <dgm:spPr>
        <a:solidFill>
          <a:schemeClr val="bg2">
            <a:alpha val="90000"/>
          </a:schemeClr>
        </a:solidFill>
        <a:ln>
          <a:solidFill>
            <a:schemeClr val="accent3">
              <a:alpha val="90000"/>
            </a:schemeClr>
          </a:solidFill>
        </a:ln>
      </dgm:spPr>
      <dgm:t>
        <a:bodyPr/>
        <a:lstStyle/>
        <a:p>
          <a:endParaRPr lang="fr-CA" sz="1600" dirty="0">
            <a:latin typeface="Comic Sans MS" panose="030F0702030302020204" pitchFamily="66" charset="0"/>
          </a:endParaRPr>
        </a:p>
      </dgm:t>
    </dgm:pt>
    <dgm:pt modelId="{B4F23AF9-C891-415C-B9F2-AADF95B74E50}" type="parTrans" cxnId="{0DE6783C-0760-4BA7-84B8-DBCF75344567}">
      <dgm:prSet/>
      <dgm:spPr/>
      <dgm:t>
        <a:bodyPr/>
        <a:lstStyle/>
        <a:p>
          <a:endParaRPr lang="fr-CA"/>
        </a:p>
      </dgm:t>
    </dgm:pt>
    <dgm:pt modelId="{7F5EDD35-125C-4F7D-BCD4-13B13BEDFE9D}" type="sibTrans" cxnId="{0DE6783C-0760-4BA7-84B8-DBCF75344567}">
      <dgm:prSet/>
      <dgm:spPr/>
      <dgm:t>
        <a:bodyPr/>
        <a:lstStyle/>
        <a:p>
          <a:endParaRPr lang="fr-CA"/>
        </a:p>
      </dgm:t>
    </dgm:pt>
    <dgm:pt modelId="{080A734F-77FA-41C2-A804-37420A96D54B}" type="pres">
      <dgm:prSet presAssocID="{36080BDF-E64E-44A9-B5D8-39E32A6B5917}" presName="Name0" presStyleCnt="0">
        <dgm:presLayoutVars>
          <dgm:dir/>
          <dgm:animLvl val="lvl"/>
          <dgm:resizeHandles val="exact"/>
        </dgm:presLayoutVars>
      </dgm:prSet>
      <dgm:spPr/>
    </dgm:pt>
    <dgm:pt modelId="{D4DF3F27-4055-48A6-83B4-3D12A40DCD68}" type="pres">
      <dgm:prSet presAssocID="{368B2DBD-2FE3-4D0E-AF57-8CB0689CAFC1}" presName="composite" presStyleCnt="0"/>
      <dgm:spPr/>
    </dgm:pt>
    <dgm:pt modelId="{5B56F4B9-A50C-4D21-8880-219BB833714B}" type="pres">
      <dgm:prSet presAssocID="{368B2DBD-2FE3-4D0E-AF57-8CB0689CAFC1}" presName="parTx" presStyleLbl="alignNode1" presStyleIdx="0" presStyleCnt="1" custScaleY="100000" custLinFactNeighborX="-901" custLinFactNeighborY="1994">
        <dgm:presLayoutVars>
          <dgm:chMax val="0"/>
          <dgm:chPref val="0"/>
          <dgm:bulletEnabled val="1"/>
        </dgm:presLayoutVars>
      </dgm:prSet>
      <dgm:spPr/>
    </dgm:pt>
    <dgm:pt modelId="{B18ADD13-47A6-430F-8239-DFCD577F19D9}" type="pres">
      <dgm:prSet presAssocID="{368B2DBD-2FE3-4D0E-AF57-8CB0689CAFC1}" presName="desTx" presStyleLbl="alignAccFollowNode1" presStyleIdx="0" presStyleCnt="1" custScaleY="96144">
        <dgm:presLayoutVars>
          <dgm:bulletEnabled val="1"/>
        </dgm:presLayoutVars>
      </dgm:prSet>
      <dgm:spPr/>
    </dgm:pt>
  </dgm:ptLst>
  <dgm:cxnLst>
    <dgm:cxn modelId="{309FD809-D214-4B13-96A4-C7C77D134A9C}" srcId="{368B2DBD-2FE3-4D0E-AF57-8CB0689CAFC1}" destId="{CDB1400D-DAD1-49CD-81F3-41F08798A952}" srcOrd="8" destOrd="0" parTransId="{7F572F10-A863-48F4-985B-E8800B9D4A0C}" sibTransId="{85A2EEE2-6BD8-4903-AF4A-63CA53A16CB6}"/>
    <dgm:cxn modelId="{50E9490E-0E00-471A-BE99-FDD40CA1C031}" type="presOf" srcId="{AFDC9F8A-D915-4A89-8153-0450402C4784}" destId="{B18ADD13-47A6-430F-8239-DFCD577F19D9}" srcOrd="0" destOrd="6" presId="urn:microsoft.com/office/officeart/2005/8/layout/hList1"/>
    <dgm:cxn modelId="{D44EF11C-30FA-48F9-8AC8-AB258D9A0AAC}" type="presOf" srcId="{5E096E42-180D-4AB0-857C-307E88B0C405}" destId="{B18ADD13-47A6-430F-8239-DFCD577F19D9}" srcOrd="0" destOrd="7" presId="urn:microsoft.com/office/officeart/2005/8/layout/hList1"/>
    <dgm:cxn modelId="{7EA6B721-1DD5-4F05-9285-C04E464A32CD}" type="presOf" srcId="{6350435D-7671-4599-9E7E-C85A0ED981DB}" destId="{B18ADD13-47A6-430F-8239-DFCD577F19D9}" srcOrd="0" destOrd="1" presId="urn:microsoft.com/office/officeart/2005/8/layout/hList1"/>
    <dgm:cxn modelId="{E278A328-D5AE-4677-9A53-C97DC4F961F6}" srcId="{368B2DBD-2FE3-4D0E-AF57-8CB0689CAFC1}" destId="{8561C1A6-CA52-4275-9C3D-4F9212620BA4}" srcOrd="12" destOrd="0" parTransId="{2FCEEFD2-1294-4983-95B3-345417D88ED3}" sibTransId="{5927EF4A-EE1A-429E-A4B6-7C8212CA08CB}"/>
    <dgm:cxn modelId="{2CFA5429-8F0E-4F78-AA68-6E7E72DD91E2}" srcId="{368B2DBD-2FE3-4D0E-AF57-8CB0689CAFC1}" destId="{AFCCA295-938D-431C-8FCE-A901CFAF136C}" srcOrd="10" destOrd="0" parTransId="{E03DAED1-4510-416E-AC2F-B3429F441642}" sibTransId="{690BF4C1-3B69-424B-AC57-EC2030C3F7D5}"/>
    <dgm:cxn modelId="{264D352D-FEB8-4285-93E5-60D36F62EF50}" srcId="{36080BDF-E64E-44A9-B5D8-39E32A6B5917}" destId="{368B2DBD-2FE3-4D0E-AF57-8CB0689CAFC1}" srcOrd="0" destOrd="0" parTransId="{45C7B45E-7176-4F54-B5EB-EC13219F1798}" sibTransId="{9EF4EAA1-C8CF-4675-98E1-E1822DD69A5F}"/>
    <dgm:cxn modelId="{8D5EFB36-9CBF-483F-976F-D68084208935}" srcId="{368B2DBD-2FE3-4D0E-AF57-8CB0689CAFC1}" destId="{0F318BAB-D0B6-4044-BC3C-2567400699CC}" srcOrd="0" destOrd="0" parTransId="{D6329536-7DC0-4996-B7BD-42A47E890438}" sibTransId="{0736F426-5E1C-40FA-865E-7E5CE6D24F89}"/>
    <dgm:cxn modelId="{0DE6783C-0760-4BA7-84B8-DBCF75344567}" srcId="{368B2DBD-2FE3-4D0E-AF57-8CB0689CAFC1}" destId="{2C48986C-05E6-4CE7-8328-F1C0B30393B7}" srcOrd="5" destOrd="0" parTransId="{B4F23AF9-C891-415C-B9F2-AADF95B74E50}" sibTransId="{7F5EDD35-125C-4F7D-BCD4-13B13BEDFE9D}"/>
    <dgm:cxn modelId="{988FD83D-46FC-47A2-AA71-E5976389AE73}" type="presOf" srcId="{8561C1A6-CA52-4275-9C3D-4F9212620BA4}" destId="{B18ADD13-47A6-430F-8239-DFCD577F19D9}" srcOrd="0" destOrd="12" presId="urn:microsoft.com/office/officeart/2005/8/layout/hList1"/>
    <dgm:cxn modelId="{2EDF0640-71D4-4F4C-B82B-2F48CCE955BE}" srcId="{368B2DBD-2FE3-4D0E-AF57-8CB0689CAFC1}" destId="{AFDC9F8A-D915-4A89-8153-0450402C4784}" srcOrd="6" destOrd="0" parTransId="{E906C6FF-F774-4A3C-B223-23F77F122856}" sibTransId="{DE6E8189-FB7B-4D8D-8B45-9EF01BD2916D}"/>
    <dgm:cxn modelId="{2E966C43-9116-43A9-8FC7-6817CA8E4C86}" type="presOf" srcId="{0F318BAB-D0B6-4044-BC3C-2567400699CC}" destId="{B18ADD13-47A6-430F-8239-DFCD577F19D9}" srcOrd="0" destOrd="0" presId="urn:microsoft.com/office/officeart/2005/8/layout/hList1"/>
    <dgm:cxn modelId="{C5175C45-9563-40EB-85D8-DFDDC008A832}" type="presOf" srcId="{B481E8A5-4459-4C3A-807B-C5A378318833}" destId="{B18ADD13-47A6-430F-8239-DFCD577F19D9}" srcOrd="0" destOrd="3" presId="urn:microsoft.com/office/officeart/2005/8/layout/hList1"/>
    <dgm:cxn modelId="{099D4046-2969-4D09-B097-E3FB2EAAF0BD}" type="presOf" srcId="{36080BDF-E64E-44A9-B5D8-39E32A6B5917}" destId="{080A734F-77FA-41C2-A804-37420A96D54B}" srcOrd="0" destOrd="0" presId="urn:microsoft.com/office/officeart/2005/8/layout/hList1"/>
    <dgm:cxn modelId="{F12AD34A-0179-45FD-A293-1EBEDBDFA974}" srcId="{368B2DBD-2FE3-4D0E-AF57-8CB0689CAFC1}" destId="{E8BFF420-E372-4905-89E1-930906FDAC7F}" srcOrd="4" destOrd="0" parTransId="{70621ABF-33F5-42B4-B9FD-D43691970579}" sibTransId="{A2F98ACF-9771-4AA5-8EFE-626FC52B93D1}"/>
    <dgm:cxn modelId="{DAD6BA4C-B875-4204-B5DB-332568C94BF8}" srcId="{368B2DBD-2FE3-4D0E-AF57-8CB0689CAFC1}" destId="{6350435D-7671-4599-9E7E-C85A0ED981DB}" srcOrd="1" destOrd="0" parTransId="{926F09AB-3A3E-40B5-9EAC-632F5832363C}" sibTransId="{D9ABEE5F-E7E5-478A-8F29-8E50637B1D1A}"/>
    <dgm:cxn modelId="{4986B373-2622-4601-8FB0-C2C624176D22}" srcId="{368B2DBD-2FE3-4D0E-AF57-8CB0689CAFC1}" destId="{5E096E42-180D-4AB0-857C-307E88B0C405}" srcOrd="7" destOrd="0" parTransId="{7FECE8FA-A165-4888-B4F3-0B7C9C8AB164}" sibTransId="{2AAA13A1-9271-4E58-AB9B-5665750B3F9B}"/>
    <dgm:cxn modelId="{DE982455-A590-40D5-874A-52FF9B13565E}" type="presOf" srcId="{29D5D10F-42EA-47F2-88CD-E8AFE62AA966}" destId="{B18ADD13-47A6-430F-8239-DFCD577F19D9}" srcOrd="0" destOrd="11" presId="urn:microsoft.com/office/officeart/2005/8/layout/hList1"/>
    <dgm:cxn modelId="{A4BC8179-34B5-4275-9E10-8DD791895FFE}" type="presOf" srcId="{9EAC91C0-267A-4243-B0EE-DE390D84A588}" destId="{B18ADD13-47A6-430F-8239-DFCD577F19D9}" srcOrd="0" destOrd="2" presId="urn:microsoft.com/office/officeart/2005/8/layout/hList1"/>
    <dgm:cxn modelId="{E6696783-F773-4924-833B-AFFEB0462EA2}" srcId="{368B2DBD-2FE3-4D0E-AF57-8CB0689CAFC1}" destId="{9EAC91C0-267A-4243-B0EE-DE390D84A588}" srcOrd="2" destOrd="0" parTransId="{02278B73-5E9E-46B5-BE16-8FC5F05A6EEE}" sibTransId="{875D65AB-838C-4E02-BD72-9350D7D5DD21}"/>
    <dgm:cxn modelId="{23DAB483-0208-46A3-B900-4A891D11224D}" srcId="{368B2DBD-2FE3-4D0E-AF57-8CB0689CAFC1}" destId="{29D5D10F-42EA-47F2-88CD-E8AFE62AA966}" srcOrd="11" destOrd="0" parTransId="{67499529-A0F7-4C91-9E80-5AFF5A23090E}" sibTransId="{9B0B241A-BA3F-47DC-9BB7-792C8BD48087}"/>
    <dgm:cxn modelId="{01E77388-C485-4572-9139-3D4C63CE3592}" type="presOf" srcId="{2C48986C-05E6-4CE7-8328-F1C0B30393B7}" destId="{B18ADD13-47A6-430F-8239-DFCD577F19D9}" srcOrd="0" destOrd="5" presId="urn:microsoft.com/office/officeart/2005/8/layout/hList1"/>
    <dgm:cxn modelId="{51798C97-6D59-48F4-A095-3B987936F040}" type="presOf" srcId="{AFCCA295-938D-431C-8FCE-A901CFAF136C}" destId="{B18ADD13-47A6-430F-8239-DFCD577F19D9}" srcOrd="0" destOrd="10" presId="urn:microsoft.com/office/officeart/2005/8/layout/hList1"/>
    <dgm:cxn modelId="{C352BF97-2793-4E37-B39B-CD1139A117C5}" type="presOf" srcId="{76D38070-1C78-4378-85A0-C17ADB7FF9E5}" destId="{B18ADD13-47A6-430F-8239-DFCD577F19D9}" srcOrd="0" destOrd="9" presId="urn:microsoft.com/office/officeart/2005/8/layout/hList1"/>
    <dgm:cxn modelId="{6D93D398-396D-42E0-8BFD-6AE4720304D1}" type="presOf" srcId="{CDB1400D-DAD1-49CD-81F3-41F08798A952}" destId="{B18ADD13-47A6-430F-8239-DFCD577F19D9}" srcOrd="0" destOrd="8" presId="urn:microsoft.com/office/officeart/2005/8/layout/hList1"/>
    <dgm:cxn modelId="{E53485B2-409B-4882-A8A0-ED8FFF8A6D4D}" type="presOf" srcId="{E8BFF420-E372-4905-89E1-930906FDAC7F}" destId="{B18ADD13-47A6-430F-8239-DFCD577F19D9}" srcOrd="0" destOrd="4" presId="urn:microsoft.com/office/officeart/2005/8/layout/hList1"/>
    <dgm:cxn modelId="{774A3BC5-A438-4862-AFC8-52567CA4E913}" srcId="{368B2DBD-2FE3-4D0E-AF57-8CB0689CAFC1}" destId="{B481E8A5-4459-4C3A-807B-C5A378318833}" srcOrd="3" destOrd="0" parTransId="{6D206CA1-0DE6-4D1D-9C84-403FA825E779}" sibTransId="{0918CAD9-E45D-4E60-B0C6-BBA70D460DC9}"/>
    <dgm:cxn modelId="{D2EAEEF7-0C0F-4D78-9D0D-AACAA599F277}" srcId="{368B2DBD-2FE3-4D0E-AF57-8CB0689CAFC1}" destId="{76D38070-1C78-4378-85A0-C17ADB7FF9E5}" srcOrd="9" destOrd="0" parTransId="{57F94B8B-3CA1-4B49-8A9E-C4F983A2F892}" sibTransId="{EF21F831-6FA5-418D-8E0D-112CF37AC0C3}"/>
    <dgm:cxn modelId="{D7D348FE-5C04-459D-9BB4-7C7814118B49}" type="presOf" srcId="{368B2DBD-2FE3-4D0E-AF57-8CB0689CAFC1}" destId="{5B56F4B9-A50C-4D21-8880-219BB833714B}" srcOrd="0" destOrd="0" presId="urn:microsoft.com/office/officeart/2005/8/layout/hList1"/>
    <dgm:cxn modelId="{F2C79E5F-0404-4EE8-91B2-ED7BB5ABE330}" type="presParOf" srcId="{080A734F-77FA-41C2-A804-37420A96D54B}" destId="{D4DF3F27-4055-48A6-83B4-3D12A40DCD68}" srcOrd="0" destOrd="0" presId="urn:microsoft.com/office/officeart/2005/8/layout/hList1"/>
    <dgm:cxn modelId="{951894C3-CFFB-407C-B5F8-1B0C327C3143}" type="presParOf" srcId="{D4DF3F27-4055-48A6-83B4-3D12A40DCD68}" destId="{5B56F4B9-A50C-4D21-8880-219BB833714B}" srcOrd="0" destOrd="0" presId="urn:microsoft.com/office/officeart/2005/8/layout/hList1"/>
    <dgm:cxn modelId="{5AA73725-5D14-47A3-81EF-3079EFC1A481}" type="presParOf" srcId="{D4DF3F27-4055-48A6-83B4-3D12A40DCD68}" destId="{B18ADD13-47A6-430F-8239-DFCD577F19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080BDF-E64E-44A9-B5D8-39E32A6B5917}"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fr-CA"/>
        </a:p>
      </dgm:t>
    </dgm:pt>
    <dgm:pt modelId="{368B2DBD-2FE3-4D0E-AF57-8CB0689CAFC1}">
      <dgm:prSet phldrT="[Texte]" custT="1"/>
      <dgm:spPr>
        <a:solidFill>
          <a:srgbClr val="00B050"/>
        </a:solidFill>
        <a:ln>
          <a:solidFill>
            <a:schemeClr val="accent4"/>
          </a:solidFill>
        </a:ln>
      </dgm:spPr>
      <dgm:t>
        <a:bodyPr/>
        <a:lstStyle/>
        <a:p>
          <a:r>
            <a:rPr lang="fr-CA" sz="2000" b="1" dirty="0">
              <a:solidFill>
                <a:schemeClr val="tx1"/>
              </a:solidFill>
              <a:latin typeface="Comic Sans MS" panose="030F0702030302020204" pitchFamily="66" charset="0"/>
            </a:rPr>
            <a:t>Fin de journée</a:t>
          </a:r>
        </a:p>
      </dgm:t>
    </dgm:pt>
    <dgm:pt modelId="{45C7B45E-7176-4F54-B5EB-EC13219F1798}" type="parTrans" cxnId="{264D352D-FEB8-4285-93E5-60D36F62EF50}">
      <dgm:prSet/>
      <dgm:spPr/>
      <dgm:t>
        <a:bodyPr/>
        <a:lstStyle/>
        <a:p>
          <a:endParaRPr lang="fr-CA"/>
        </a:p>
      </dgm:t>
    </dgm:pt>
    <dgm:pt modelId="{9EF4EAA1-C8CF-4675-98E1-E1822DD69A5F}" type="sibTrans" cxnId="{264D352D-FEB8-4285-93E5-60D36F62EF50}">
      <dgm:prSet/>
      <dgm:spPr/>
      <dgm:t>
        <a:bodyPr/>
        <a:lstStyle/>
        <a:p>
          <a:endParaRPr lang="fr-CA"/>
        </a:p>
      </dgm:t>
    </dgm:pt>
    <dgm:pt modelId="{0F318BAB-D0B6-4044-BC3C-2567400699CC}">
      <dgm:prSet custT="1"/>
      <dgm:spPr>
        <a:solidFill>
          <a:schemeClr val="accent4">
            <a:lumMod val="20000"/>
            <a:lumOff val="80000"/>
            <a:alpha val="90000"/>
          </a:schemeClr>
        </a:solidFill>
        <a:ln>
          <a:solidFill>
            <a:schemeClr val="accent4">
              <a:alpha val="90000"/>
            </a:schemeClr>
          </a:solidFill>
        </a:ln>
      </dgm:spPr>
      <dgm:t>
        <a:bodyPr/>
        <a:lstStyle/>
        <a:p>
          <a:r>
            <a:rPr lang="fr-CA" sz="1600" dirty="0">
              <a:latin typeface="Comic Sans MS" panose="030F0702030302020204" pitchFamily="66" charset="0"/>
            </a:rPr>
            <a:t>La période débute avec la prise des présences dans les classes avec les enseignants à 15H10.</a:t>
          </a:r>
        </a:p>
      </dgm:t>
    </dgm:pt>
    <dgm:pt modelId="{D6329536-7DC0-4996-B7BD-42A47E890438}" type="parTrans" cxnId="{8D5EFB36-9CBF-483F-976F-D68084208935}">
      <dgm:prSet/>
      <dgm:spPr/>
      <dgm:t>
        <a:bodyPr/>
        <a:lstStyle/>
        <a:p>
          <a:endParaRPr lang="fr-CA"/>
        </a:p>
      </dgm:t>
    </dgm:pt>
    <dgm:pt modelId="{0736F426-5E1C-40FA-865E-7E5CE6D24F89}" type="sibTrans" cxnId="{8D5EFB36-9CBF-483F-976F-D68084208935}">
      <dgm:prSet/>
      <dgm:spPr/>
      <dgm:t>
        <a:bodyPr/>
        <a:lstStyle/>
        <a:p>
          <a:endParaRPr lang="fr-CA"/>
        </a:p>
      </dgm:t>
    </dgm:pt>
    <dgm:pt modelId="{8561C1A6-CA52-4275-9C3D-4F9212620BA4}">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2FCEEFD2-1294-4983-95B3-345417D88ED3}" type="parTrans" cxnId="{E278A328-D5AE-4677-9A53-C97DC4F961F6}">
      <dgm:prSet/>
      <dgm:spPr/>
      <dgm:t>
        <a:bodyPr/>
        <a:lstStyle/>
        <a:p>
          <a:endParaRPr lang="fr-CA"/>
        </a:p>
      </dgm:t>
    </dgm:pt>
    <dgm:pt modelId="{5927EF4A-EE1A-429E-A4B6-7C8212CA08CB}" type="sibTrans" cxnId="{E278A328-D5AE-4677-9A53-C97DC4F961F6}">
      <dgm:prSet/>
      <dgm:spPr/>
      <dgm:t>
        <a:bodyPr/>
        <a:lstStyle/>
        <a:p>
          <a:endParaRPr lang="fr-CA"/>
        </a:p>
      </dgm:t>
    </dgm:pt>
    <dgm:pt modelId="{4EC808D9-9977-4B8B-AD2D-733519F575C4}">
      <dgm:prSet custT="1"/>
      <dgm:spPr>
        <a:solidFill>
          <a:schemeClr val="accent4">
            <a:lumMod val="20000"/>
            <a:lumOff val="80000"/>
            <a:alpha val="90000"/>
          </a:schemeClr>
        </a:solidFill>
        <a:ln>
          <a:solidFill>
            <a:schemeClr val="accent4">
              <a:alpha val="90000"/>
            </a:schemeClr>
          </a:solidFill>
        </a:ln>
      </dgm:spPr>
      <dgm:t>
        <a:bodyPr/>
        <a:lstStyle/>
        <a:p>
          <a:endParaRPr lang="fr-CA" sz="1600" dirty="0">
            <a:latin typeface="Chaloult_Cond" panose="00000400000000000000"/>
          </a:endParaRPr>
        </a:p>
      </dgm:t>
    </dgm:pt>
    <dgm:pt modelId="{EEDD539D-13D6-4D00-81C1-463B3A259573}" type="parTrans" cxnId="{102AC60E-9D10-4C29-8E37-6BFB075286B8}">
      <dgm:prSet/>
      <dgm:spPr/>
      <dgm:t>
        <a:bodyPr/>
        <a:lstStyle/>
        <a:p>
          <a:endParaRPr lang="fr-CA"/>
        </a:p>
      </dgm:t>
    </dgm:pt>
    <dgm:pt modelId="{0CA2A0F3-063E-4443-A845-52AAE5ADDA9E}" type="sibTrans" cxnId="{102AC60E-9D10-4C29-8E37-6BFB075286B8}">
      <dgm:prSet/>
      <dgm:spPr/>
      <dgm:t>
        <a:bodyPr/>
        <a:lstStyle/>
        <a:p>
          <a:endParaRPr lang="fr-CA"/>
        </a:p>
      </dgm:t>
    </dgm:pt>
    <dgm:pt modelId="{259E6806-1FDC-4408-B86D-F9B23BF858C3}">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7A368821-6816-40CA-9F23-D5B6CA029CFA}" type="parTrans" cxnId="{80EC3259-B318-4CB0-8360-1E8B626771D2}">
      <dgm:prSet/>
      <dgm:spPr/>
      <dgm:t>
        <a:bodyPr/>
        <a:lstStyle/>
        <a:p>
          <a:endParaRPr lang="fr-CA"/>
        </a:p>
      </dgm:t>
    </dgm:pt>
    <dgm:pt modelId="{A7BAF641-B7C1-4B3A-A0BD-BCBCE4916F68}" type="sibTrans" cxnId="{80EC3259-B318-4CB0-8360-1E8B626771D2}">
      <dgm:prSet/>
      <dgm:spPr/>
      <dgm:t>
        <a:bodyPr/>
        <a:lstStyle/>
        <a:p>
          <a:endParaRPr lang="fr-CA"/>
        </a:p>
      </dgm:t>
    </dgm:pt>
    <dgm:pt modelId="{13359680-C308-4086-843C-B25D2359EAEC}">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638BA8FC-E6D0-429B-BD7B-1921D5AE1557}" type="parTrans" cxnId="{58B3C695-E427-47BE-AE55-290906D82548}">
      <dgm:prSet/>
      <dgm:spPr/>
      <dgm:t>
        <a:bodyPr/>
        <a:lstStyle/>
        <a:p>
          <a:endParaRPr lang="fr-CA"/>
        </a:p>
      </dgm:t>
    </dgm:pt>
    <dgm:pt modelId="{0909CA18-90F2-478F-B06D-DBD839CA8478}" type="sibTrans" cxnId="{58B3C695-E427-47BE-AE55-290906D82548}">
      <dgm:prSet/>
      <dgm:spPr/>
      <dgm:t>
        <a:bodyPr/>
        <a:lstStyle/>
        <a:p>
          <a:endParaRPr lang="fr-CA"/>
        </a:p>
      </dgm:t>
    </dgm:pt>
    <dgm:pt modelId="{F360B707-C2E8-4987-B73F-D2EE76F91A6D}">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17E5A1F4-76FD-4557-92C1-1F0BF82777DD}" type="parTrans" cxnId="{08E6F483-47AB-4EE0-8B10-40FB9D9FFDBF}">
      <dgm:prSet/>
      <dgm:spPr/>
      <dgm:t>
        <a:bodyPr/>
        <a:lstStyle/>
        <a:p>
          <a:endParaRPr lang="fr-CA"/>
        </a:p>
      </dgm:t>
    </dgm:pt>
    <dgm:pt modelId="{236DA488-F512-403C-A213-993AD789974E}" type="sibTrans" cxnId="{08E6F483-47AB-4EE0-8B10-40FB9D9FFDBF}">
      <dgm:prSet/>
      <dgm:spPr/>
      <dgm:t>
        <a:bodyPr/>
        <a:lstStyle/>
        <a:p>
          <a:endParaRPr lang="fr-CA"/>
        </a:p>
      </dgm:t>
    </dgm:pt>
    <dgm:pt modelId="{CDB1400D-DAD1-49CD-81F3-41F08798A952}">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7F572F10-A863-48F4-985B-E8800B9D4A0C}" type="parTrans" cxnId="{309FD809-D214-4B13-96A4-C7C77D134A9C}">
      <dgm:prSet/>
      <dgm:spPr/>
      <dgm:t>
        <a:bodyPr/>
        <a:lstStyle/>
        <a:p>
          <a:endParaRPr lang="fr-CA"/>
        </a:p>
      </dgm:t>
    </dgm:pt>
    <dgm:pt modelId="{85A2EEE2-6BD8-4903-AF4A-63CA53A16CB6}" type="sibTrans" cxnId="{309FD809-D214-4B13-96A4-C7C77D134A9C}">
      <dgm:prSet/>
      <dgm:spPr/>
      <dgm:t>
        <a:bodyPr/>
        <a:lstStyle/>
        <a:p>
          <a:endParaRPr lang="fr-CA"/>
        </a:p>
      </dgm:t>
    </dgm:pt>
    <dgm:pt modelId="{76D38070-1C78-4378-85A0-C17ADB7FF9E5}">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57F94B8B-3CA1-4B49-8A9E-C4F983A2F892}" type="parTrans" cxnId="{D2EAEEF7-0C0F-4D78-9D0D-AACAA599F277}">
      <dgm:prSet/>
      <dgm:spPr/>
      <dgm:t>
        <a:bodyPr/>
        <a:lstStyle/>
        <a:p>
          <a:endParaRPr lang="fr-CA"/>
        </a:p>
      </dgm:t>
    </dgm:pt>
    <dgm:pt modelId="{EF21F831-6FA5-418D-8E0D-112CF37AC0C3}" type="sibTrans" cxnId="{D2EAEEF7-0C0F-4D78-9D0D-AACAA599F277}">
      <dgm:prSet/>
      <dgm:spPr/>
      <dgm:t>
        <a:bodyPr/>
        <a:lstStyle/>
        <a:p>
          <a:endParaRPr lang="fr-CA"/>
        </a:p>
      </dgm:t>
    </dgm:pt>
    <dgm:pt modelId="{AFCCA295-938D-431C-8FCE-A901CFAF136C}">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E03DAED1-4510-416E-AC2F-B3429F441642}" type="parTrans" cxnId="{2CFA5429-8F0E-4F78-AA68-6E7E72DD91E2}">
      <dgm:prSet/>
      <dgm:spPr/>
      <dgm:t>
        <a:bodyPr/>
        <a:lstStyle/>
        <a:p>
          <a:endParaRPr lang="fr-CA"/>
        </a:p>
      </dgm:t>
    </dgm:pt>
    <dgm:pt modelId="{690BF4C1-3B69-424B-AC57-EC2030C3F7D5}" type="sibTrans" cxnId="{2CFA5429-8F0E-4F78-AA68-6E7E72DD91E2}">
      <dgm:prSet/>
      <dgm:spPr/>
      <dgm:t>
        <a:bodyPr/>
        <a:lstStyle/>
        <a:p>
          <a:endParaRPr lang="fr-CA"/>
        </a:p>
      </dgm:t>
    </dgm:pt>
    <dgm:pt modelId="{7610B1D0-6FFE-4879-8594-B24D923799F8}">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5D8C8171-F191-4B93-A798-3D38355A209E}" type="parTrans" cxnId="{C97DA69C-404D-4FB8-B36B-A5E408801CCA}">
      <dgm:prSet/>
      <dgm:spPr/>
      <dgm:t>
        <a:bodyPr/>
        <a:lstStyle/>
        <a:p>
          <a:endParaRPr lang="fr-CA"/>
        </a:p>
      </dgm:t>
    </dgm:pt>
    <dgm:pt modelId="{2669822E-A2F6-4DAE-A57B-34E21D79E46E}" type="sibTrans" cxnId="{C97DA69C-404D-4FB8-B36B-A5E408801CCA}">
      <dgm:prSet/>
      <dgm:spPr/>
      <dgm:t>
        <a:bodyPr/>
        <a:lstStyle/>
        <a:p>
          <a:endParaRPr lang="fr-CA"/>
        </a:p>
      </dgm:t>
    </dgm:pt>
    <dgm:pt modelId="{4870B84D-1131-402D-8EEE-0921CB2EBC6B}">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3592BA39-BE1D-4A80-8CCF-7268C6536182}" type="parTrans" cxnId="{5689E220-120F-4B21-A0B5-B41ED1484998}">
      <dgm:prSet/>
      <dgm:spPr/>
      <dgm:t>
        <a:bodyPr/>
        <a:lstStyle/>
        <a:p>
          <a:endParaRPr lang="fr-CA"/>
        </a:p>
      </dgm:t>
    </dgm:pt>
    <dgm:pt modelId="{7C57BBEE-813B-40A8-946D-E32D0235F7C6}" type="sibTrans" cxnId="{5689E220-120F-4B21-A0B5-B41ED1484998}">
      <dgm:prSet/>
      <dgm:spPr/>
      <dgm:t>
        <a:bodyPr/>
        <a:lstStyle/>
        <a:p>
          <a:endParaRPr lang="fr-CA"/>
        </a:p>
      </dgm:t>
    </dgm:pt>
    <dgm:pt modelId="{29D5D10F-42EA-47F2-88CD-E8AFE62AA966}">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67499529-A0F7-4C91-9E80-5AFF5A23090E}" type="parTrans" cxnId="{23DAB483-0208-46A3-B900-4A891D11224D}">
      <dgm:prSet/>
      <dgm:spPr/>
      <dgm:t>
        <a:bodyPr/>
        <a:lstStyle/>
        <a:p>
          <a:endParaRPr lang="fr-CA"/>
        </a:p>
      </dgm:t>
    </dgm:pt>
    <dgm:pt modelId="{9B0B241A-BA3F-47DC-9BB7-792C8BD48087}" type="sibTrans" cxnId="{23DAB483-0208-46A3-B900-4A891D11224D}">
      <dgm:prSet/>
      <dgm:spPr/>
      <dgm:t>
        <a:bodyPr/>
        <a:lstStyle/>
        <a:p>
          <a:endParaRPr lang="fr-CA"/>
        </a:p>
      </dgm:t>
    </dgm:pt>
    <dgm:pt modelId="{5E096E42-180D-4AB0-857C-307E88B0C405}">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7FECE8FA-A165-4888-B4F3-0B7C9C8AB164}" type="parTrans" cxnId="{4986B373-2622-4601-8FB0-C2C624176D22}">
      <dgm:prSet/>
      <dgm:spPr/>
      <dgm:t>
        <a:bodyPr/>
        <a:lstStyle/>
        <a:p>
          <a:endParaRPr lang="fr-CA"/>
        </a:p>
      </dgm:t>
    </dgm:pt>
    <dgm:pt modelId="{2AAA13A1-9271-4E58-AB9B-5665750B3F9B}" type="sibTrans" cxnId="{4986B373-2622-4601-8FB0-C2C624176D22}">
      <dgm:prSet/>
      <dgm:spPr/>
      <dgm:t>
        <a:bodyPr/>
        <a:lstStyle/>
        <a:p>
          <a:endParaRPr lang="fr-CA"/>
        </a:p>
      </dgm:t>
    </dgm:pt>
    <dgm:pt modelId="{255FEB54-0BB2-4210-9D9B-197A0E94AF72}">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3210F456-C570-48AB-9DB2-E9E45E7630D3}" type="parTrans" cxnId="{DE7047D9-8F77-48D4-B5CB-57EAC1585C0E}">
      <dgm:prSet/>
      <dgm:spPr/>
      <dgm:t>
        <a:bodyPr/>
        <a:lstStyle/>
        <a:p>
          <a:endParaRPr lang="fr-CA"/>
        </a:p>
      </dgm:t>
    </dgm:pt>
    <dgm:pt modelId="{E9E4BB23-9773-4FED-A4C5-443B03492697}" type="sibTrans" cxnId="{DE7047D9-8F77-48D4-B5CB-57EAC1585C0E}">
      <dgm:prSet/>
      <dgm:spPr/>
      <dgm:t>
        <a:bodyPr/>
        <a:lstStyle/>
        <a:p>
          <a:endParaRPr lang="fr-CA"/>
        </a:p>
      </dgm:t>
    </dgm:pt>
    <dgm:pt modelId="{E1D9D17A-A355-43A1-B652-BB7E8FAA3C16}">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800EE53D-0EAB-44D3-9401-7086820E4924}" type="parTrans" cxnId="{6F76112C-9442-4DF4-B249-6F8855254148}">
      <dgm:prSet/>
      <dgm:spPr/>
      <dgm:t>
        <a:bodyPr/>
        <a:lstStyle/>
        <a:p>
          <a:endParaRPr lang="fr-CA"/>
        </a:p>
      </dgm:t>
    </dgm:pt>
    <dgm:pt modelId="{61804EB8-835F-495F-A276-0B2237C94109}" type="sibTrans" cxnId="{6F76112C-9442-4DF4-B249-6F8855254148}">
      <dgm:prSet/>
      <dgm:spPr/>
      <dgm:t>
        <a:bodyPr/>
        <a:lstStyle/>
        <a:p>
          <a:endParaRPr lang="fr-CA"/>
        </a:p>
      </dgm:t>
    </dgm:pt>
    <dgm:pt modelId="{7EC41F88-841A-4655-980E-046DD6E1103C}">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F2247407-52D1-49D1-AA5F-8F691AC38B57}" type="parTrans" cxnId="{1B299E78-C368-4AD5-9095-25CA91723E26}">
      <dgm:prSet/>
      <dgm:spPr/>
      <dgm:t>
        <a:bodyPr/>
        <a:lstStyle/>
        <a:p>
          <a:endParaRPr lang="fr-CA"/>
        </a:p>
      </dgm:t>
    </dgm:pt>
    <dgm:pt modelId="{E1D10329-F92D-4424-B711-C96070809836}" type="sibTrans" cxnId="{1B299E78-C368-4AD5-9095-25CA91723E26}">
      <dgm:prSet/>
      <dgm:spPr/>
      <dgm:t>
        <a:bodyPr/>
        <a:lstStyle/>
        <a:p>
          <a:endParaRPr lang="fr-CA"/>
        </a:p>
      </dgm:t>
    </dgm:pt>
    <dgm:pt modelId="{D7B2E529-A225-4FF3-AD8C-5B1280A1BCD2}">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FFFE7BA3-A6C6-4BEF-A18E-8EF538C119B6}" type="parTrans" cxnId="{9ABF356D-DA55-46E6-BAA5-74DB0FB344C8}">
      <dgm:prSet/>
      <dgm:spPr/>
      <dgm:t>
        <a:bodyPr/>
        <a:lstStyle/>
        <a:p>
          <a:endParaRPr lang="fr-CA"/>
        </a:p>
      </dgm:t>
    </dgm:pt>
    <dgm:pt modelId="{5259CFC9-70AE-4768-BA15-F060AAC31CD5}" type="sibTrans" cxnId="{9ABF356D-DA55-46E6-BAA5-74DB0FB344C8}">
      <dgm:prSet/>
      <dgm:spPr/>
      <dgm:t>
        <a:bodyPr/>
        <a:lstStyle/>
        <a:p>
          <a:endParaRPr lang="fr-CA"/>
        </a:p>
      </dgm:t>
    </dgm:pt>
    <dgm:pt modelId="{BF98AC2E-3A04-48E9-A69D-DCB7D135246E}">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F57BB172-641C-4518-8F79-523983BF1AFE}" type="parTrans" cxnId="{C9231D3D-5839-4016-8246-CFE01DFD0CC0}">
      <dgm:prSet/>
      <dgm:spPr/>
      <dgm:t>
        <a:bodyPr/>
        <a:lstStyle/>
        <a:p>
          <a:endParaRPr lang="fr-CA"/>
        </a:p>
      </dgm:t>
    </dgm:pt>
    <dgm:pt modelId="{8577E278-3346-463C-9FE2-58A4D145B2AE}" type="sibTrans" cxnId="{C9231D3D-5839-4016-8246-CFE01DFD0CC0}">
      <dgm:prSet/>
      <dgm:spPr/>
      <dgm:t>
        <a:bodyPr/>
        <a:lstStyle/>
        <a:p>
          <a:endParaRPr lang="fr-CA"/>
        </a:p>
      </dgm:t>
    </dgm:pt>
    <dgm:pt modelId="{AF347FCC-83D3-4889-9A7C-1A870A7BB07D}">
      <dgm:prSet custT="1"/>
      <dgm:spPr>
        <a:solidFill>
          <a:schemeClr val="accent4">
            <a:lumMod val="20000"/>
            <a:lumOff val="80000"/>
            <a:alpha val="90000"/>
          </a:schemeClr>
        </a:solidFill>
        <a:ln>
          <a:solidFill>
            <a:schemeClr val="accent4">
              <a:alpha val="90000"/>
            </a:schemeClr>
          </a:solidFill>
        </a:ln>
      </dgm:spPr>
      <dgm:t>
        <a:bodyPr/>
        <a:lstStyle/>
        <a:p>
          <a:endParaRPr lang="fr-CA" sz="1600" dirty="0"/>
        </a:p>
      </dgm:t>
    </dgm:pt>
    <dgm:pt modelId="{B85B52E8-C0CA-4E5B-AF8E-13CBA7684949}" type="parTrans" cxnId="{8CF5DB84-67AD-4A42-AA3B-08264AEE6132}">
      <dgm:prSet/>
      <dgm:spPr/>
      <dgm:t>
        <a:bodyPr/>
        <a:lstStyle/>
        <a:p>
          <a:endParaRPr lang="fr-CA"/>
        </a:p>
      </dgm:t>
    </dgm:pt>
    <dgm:pt modelId="{74F77EB2-3454-4F51-B1A3-3D772AE861EF}" type="sibTrans" cxnId="{8CF5DB84-67AD-4A42-AA3B-08264AEE6132}">
      <dgm:prSet/>
      <dgm:spPr/>
      <dgm:t>
        <a:bodyPr/>
        <a:lstStyle/>
        <a:p>
          <a:endParaRPr lang="fr-CA"/>
        </a:p>
      </dgm:t>
    </dgm:pt>
    <dgm:pt modelId="{A283B755-F5D0-4E6E-8673-183A7A622073}">
      <dgm:prSet custT="1"/>
      <dgm:spPr>
        <a:solidFill>
          <a:schemeClr val="accent4">
            <a:lumMod val="20000"/>
            <a:lumOff val="80000"/>
            <a:alpha val="90000"/>
          </a:schemeClr>
        </a:solidFill>
        <a:ln>
          <a:solidFill>
            <a:schemeClr val="accent4">
              <a:alpha val="90000"/>
            </a:schemeClr>
          </a:solidFill>
        </a:ln>
      </dgm:spPr>
      <dgm:t>
        <a:bodyPr/>
        <a:lstStyle/>
        <a:p>
          <a:r>
            <a:rPr lang="fr-CA" sz="1600" dirty="0">
              <a:latin typeface="Comic Sans MS" panose="030F0702030302020204" pitchFamily="66" charset="0"/>
            </a:rPr>
            <a:t>3 groupes sont formés (maternelle-1</a:t>
          </a:r>
          <a:r>
            <a:rPr lang="fr-CA" sz="1600" baseline="30000" dirty="0">
              <a:latin typeface="Comic Sans MS" panose="030F0702030302020204" pitchFamily="66" charset="0"/>
            </a:rPr>
            <a:t>ère</a:t>
          </a:r>
          <a:r>
            <a:rPr lang="fr-CA" sz="1600" dirty="0">
              <a:latin typeface="Comic Sans MS" panose="030F0702030302020204" pitchFamily="66" charset="0"/>
            </a:rPr>
            <a:t> année), (deuxième et 3</a:t>
          </a:r>
          <a:r>
            <a:rPr lang="fr-CA" sz="1600" baseline="30000" dirty="0">
              <a:latin typeface="Comic Sans MS" panose="030F0702030302020204" pitchFamily="66" charset="0"/>
            </a:rPr>
            <a:t>ième</a:t>
          </a:r>
          <a:r>
            <a:rPr lang="fr-CA" sz="1600" dirty="0">
              <a:latin typeface="Comic Sans MS" panose="030F0702030302020204" pitchFamily="66" charset="0"/>
            </a:rPr>
            <a:t> année) et (4-5 et 6</a:t>
          </a:r>
          <a:r>
            <a:rPr lang="fr-CA" sz="1600" baseline="30000" dirty="0">
              <a:latin typeface="Comic Sans MS" panose="030F0702030302020204" pitchFamily="66" charset="0"/>
            </a:rPr>
            <a:t>ième</a:t>
          </a:r>
          <a:r>
            <a:rPr lang="fr-CA" sz="1600" dirty="0">
              <a:latin typeface="Comic Sans MS" panose="030F0702030302020204" pitchFamily="66" charset="0"/>
            </a:rPr>
            <a:t> année).</a:t>
          </a:r>
        </a:p>
      </dgm:t>
    </dgm:pt>
    <dgm:pt modelId="{3BB57531-D66B-4A4C-A865-1F76018F24FA}" type="parTrans" cxnId="{C3A052A7-5A9F-42AD-8596-43353B7FC666}">
      <dgm:prSet/>
      <dgm:spPr/>
      <dgm:t>
        <a:bodyPr/>
        <a:lstStyle/>
        <a:p>
          <a:endParaRPr lang="fr-CA"/>
        </a:p>
      </dgm:t>
    </dgm:pt>
    <dgm:pt modelId="{3687255D-0BC2-4EB2-A55C-AF23FCED6992}" type="sibTrans" cxnId="{C3A052A7-5A9F-42AD-8596-43353B7FC666}">
      <dgm:prSet/>
      <dgm:spPr/>
      <dgm:t>
        <a:bodyPr/>
        <a:lstStyle/>
        <a:p>
          <a:endParaRPr lang="fr-CA"/>
        </a:p>
      </dgm:t>
    </dgm:pt>
    <dgm:pt modelId="{4A1631FB-5AB2-4D71-8A61-0D1012F8F5A3}">
      <dgm:prSet custT="1"/>
      <dgm:spPr>
        <a:solidFill>
          <a:schemeClr val="accent4">
            <a:lumMod val="20000"/>
            <a:lumOff val="80000"/>
            <a:alpha val="90000"/>
          </a:schemeClr>
        </a:solidFill>
        <a:ln>
          <a:solidFill>
            <a:schemeClr val="accent4">
              <a:alpha val="90000"/>
            </a:schemeClr>
          </a:solidFill>
        </a:ln>
      </dgm:spPr>
      <dgm:t>
        <a:bodyPr/>
        <a:lstStyle/>
        <a:p>
          <a:r>
            <a:rPr lang="fr-CA" sz="1600" dirty="0">
              <a:latin typeface="Comic Sans MS" panose="030F0702030302020204" pitchFamily="66" charset="0"/>
            </a:rPr>
            <a:t>Les groupes sont en rotation à chaque soir (grand local pour des jeux calmes ou en ateliers, le gymnase est offert pour bouger et la bibliothèque pour un endroit calme).</a:t>
          </a:r>
        </a:p>
      </dgm:t>
    </dgm:pt>
    <dgm:pt modelId="{3CBDAEFB-98ED-4F4E-B01D-0C485AD437B2}" type="parTrans" cxnId="{B02AAF8C-A2C4-4B78-85B6-6FD5079B40BE}">
      <dgm:prSet/>
      <dgm:spPr/>
      <dgm:t>
        <a:bodyPr/>
        <a:lstStyle/>
        <a:p>
          <a:endParaRPr lang="fr-CA"/>
        </a:p>
      </dgm:t>
    </dgm:pt>
    <dgm:pt modelId="{56E02D28-44D5-45FA-8F55-F87F6F92AA22}" type="sibTrans" cxnId="{B02AAF8C-A2C4-4B78-85B6-6FD5079B40BE}">
      <dgm:prSet/>
      <dgm:spPr/>
      <dgm:t>
        <a:bodyPr/>
        <a:lstStyle/>
        <a:p>
          <a:endParaRPr lang="fr-CA"/>
        </a:p>
      </dgm:t>
    </dgm:pt>
    <dgm:pt modelId="{1E83C6CA-8492-49F8-B0A1-485B4AF25FEB}">
      <dgm:prSet custT="1"/>
      <dgm:spPr>
        <a:solidFill>
          <a:schemeClr val="accent4">
            <a:lumMod val="20000"/>
            <a:lumOff val="80000"/>
            <a:alpha val="90000"/>
          </a:schemeClr>
        </a:solidFill>
        <a:ln>
          <a:solidFill>
            <a:schemeClr val="accent4">
              <a:alpha val="90000"/>
            </a:schemeClr>
          </a:solidFill>
        </a:ln>
      </dgm:spPr>
      <dgm:t>
        <a:bodyPr/>
        <a:lstStyle/>
        <a:p>
          <a:r>
            <a:rPr lang="fr-CA" sz="1600" dirty="0">
              <a:latin typeface="Comic Sans MS" panose="030F0702030302020204" pitchFamily="66" charset="0"/>
            </a:rPr>
            <a:t>L’extérieur est toujours priorisé.</a:t>
          </a:r>
        </a:p>
      </dgm:t>
    </dgm:pt>
    <dgm:pt modelId="{D89EEE0A-D4A1-4F22-9040-83CFB9E72B06}" type="parTrans" cxnId="{AC025DF5-A47D-44A4-A461-ED67EC5BE438}">
      <dgm:prSet/>
      <dgm:spPr/>
      <dgm:t>
        <a:bodyPr/>
        <a:lstStyle/>
        <a:p>
          <a:endParaRPr lang="fr-CA"/>
        </a:p>
      </dgm:t>
    </dgm:pt>
    <dgm:pt modelId="{29EC4D91-DB91-4C1C-A6D9-998C60F4571F}" type="sibTrans" cxnId="{AC025DF5-A47D-44A4-A461-ED67EC5BE438}">
      <dgm:prSet/>
      <dgm:spPr/>
      <dgm:t>
        <a:bodyPr/>
        <a:lstStyle/>
        <a:p>
          <a:endParaRPr lang="fr-CA"/>
        </a:p>
      </dgm:t>
    </dgm:pt>
    <dgm:pt modelId="{179475BC-6461-4609-B48F-8B438B6D2BF7}">
      <dgm:prSet custT="1"/>
      <dgm:spPr>
        <a:solidFill>
          <a:schemeClr val="accent4">
            <a:lumMod val="20000"/>
            <a:lumOff val="80000"/>
            <a:alpha val="90000"/>
          </a:schemeClr>
        </a:solidFill>
        <a:ln>
          <a:solidFill>
            <a:schemeClr val="accent4">
              <a:alpha val="90000"/>
            </a:schemeClr>
          </a:solidFill>
        </a:ln>
      </dgm:spPr>
      <dgm:t>
        <a:bodyPr/>
        <a:lstStyle/>
        <a:p>
          <a:r>
            <a:rPr lang="fr-CA" sz="1600" dirty="0">
              <a:latin typeface="Comic Sans MS" panose="030F0702030302020204" pitchFamily="66" charset="0"/>
            </a:rPr>
            <a:t>Routine d’hygiène, l’enfant doit se laver les mains avant la collation ou après être allé à la salle de bain. </a:t>
          </a:r>
        </a:p>
      </dgm:t>
    </dgm:pt>
    <dgm:pt modelId="{20080D80-6593-4958-8657-6DED981110DF}" type="parTrans" cxnId="{A022277D-D93F-4BBA-B101-5AF1D7F201EC}">
      <dgm:prSet/>
      <dgm:spPr/>
      <dgm:t>
        <a:bodyPr/>
        <a:lstStyle/>
        <a:p>
          <a:endParaRPr lang="fr-CA"/>
        </a:p>
      </dgm:t>
    </dgm:pt>
    <dgm:pt modelId="{644899E4-59C9-42EF-8404-75C94A88076C}" type="sibTrans" cxnId="{A022277D-D93F-4BBA-B101-5AF1D7F201EC}">
      <dgm:prSet/>
      <dgm:spPr/>
      <dgm:t>
        <a:bodyPr/>
        <a:lstStyle/>
        <a:p>
          <a:endParaRPr lang="fr-CA"/>
        </a:p>
      </dgm:t>
    </dgm:pt>
    <dgm:pt modelId="{AF55695B-D013-4FA4-B65E-D217D2E48AB8}">
      <dgm:prSet custT="1"/>
      <dgm:spPr>
        <a:solidFill>
          <a:schemeClr val="accent4">
            <a:lumMod val="20000"/>
            <a:lumOff val="80000"/>
            <a:alpha val="90000"/>
          </a:schemeClr>
        </a:solidFill>
        <a:ln>
          <a:solidFill>
            <a:schemeClr val="accent4">
              <a:alpha val="90000"/>
            </a:schemeClr>
          </a:solidFill>
        </a:ln>
      </dgm:spPr>
      <dgm:t>
        <a:bodyPr/>
        <a:lstStyle/>
        <a:p>
          <a:endParaRPr lang="fr-CA" sz="1600" dirty="0">
            <a:latin typeface="Comic Sans MS" panose="030F0702030302020204" pitchFamily="66" charset="0"/>
          </a:endParaRPr>
        </a:p>
      </dgm:t>
    </dgm:pt>
    <dgm:pt modelId="{3EC9F156-756B-4A2B-AC01-385FBFFB6608}" type="parTrans" cxnId="{E4EC3288-03C4-4C1E-9EAC-0A876C9F1B69}">
      <dgm:prSet/>
      <dgm:spPr/>
      <dgm:t>
        <a:bodyPr/>
        <a:lstStyle/>
        <a:p>
          <a:endParaRPr lang="fr-CA"/>
        </a:p>
      </dgm:t>
    </dgm:pt>
    <dgm:pt modelId="{21A681B2-2111-4B8D-BC22-ECF5FA46851B}" type="sibTrans" cxnId="{E4EC3288-03C4-4C1E-9EAC-0A876C9F1B69}">
      <dgm:prSet/>
      <dgm:spPr/>
      <dgm:t>
        <a:bodyPr/>
        <a:lstStyle/>
        <a:p>
          <a:endParaRPr lang="fr-CA"/>
        </a:p>
      </dgm:t>
    </dgm:pt>
    <dgm:pt modelId="{8174D53F-EED6-47E9-83EA-250C2834C0BE}">
      <dgm:prSet custT="1"/>
      <dgm:spPr>
        <a:solidFill>
          <a:schemeClr val="accent4">
            <a:lumMod val="20000"/>
            <a:lumOff val="80000"/>
            <a:alpha val="90000"/>
          </a:schemeClr>
        </a:solidFill>
        <a:ln>
          <a:solidFill>
            <a:schemeClr val="accent4">
              <a:alpha val="90000"/>
            </a:schemeClr>
          </a:solidFill>
        </a:ln>
      </dgm:spPr>
      <dgm:t>
        <a:bodyPr/>
        <a:lstStyle/>
        <a:p>
          <a:endParaRPr lang="fr-CA" sz="1600" dirty="0">
            <a:latin typeface="Comic Sans MS" panose="030F0702030302020204" pitchFamily="66" charset="0"/>
          </a:endParaRPr>
        </a:p>
      </dgm:t>
    </dgm:pt>
    <dgm:pt modelId="{1950B36E-D66E-4808-8C0B-2859EA9C5B05}" type="parTrans" cxnId="{3E7AF819-44C4-411D-A762-3809E6CF60B6}">
      <dgm:prSet/>
      <dgm:spPr/>
      <dgm:t>
        <a:bodyPr/>
        <a:lstStyle/>
        <a:p>
          <a:endParaRPr lang="fr-CA"/>
        </a:p>
      </dgm:t>
    </dgm:pt>
    <dgm:pt modelId="{53147BE2-4676-4F84-A726-16D108E7B6CA}" type="sibTrans" cxnId="{3E7AF819-44C4-411D-A762-3809E6CF60B6}">
      <dgm:prSet/>
      <dgm:spPr/>
      <dgm:t>
        <a:bodyPr/>
        <a:lstStyle/>
        <a:p>
          <a:endParaRPr lang="fr-CA"/>
        </a:p>
      </dgm:t>
    </dgm:pt>
    <dgm:pt modelId="{E5B3B5D1-8CFA-47BC-A8F6-B8120BC05CED}">
      <dgm:prSet custT="1"/>
      <dgm:spPr>
        <a:solidFill>
          <a:schemeClr val="accent4">
            <a:lumMod val="20000"/>
            <a:lumOff val="80000"/>
            <a:alpha val="90000"/>
          </a:schemeClr>
        </a:solidFill>
        <a:ln>
          <a:solidFill>
            <a:schemeClr val="accent4">
              <a:alpha val="90000"/>
            </a:schemeClr>
          </a:solidFill>
        </a:ln>
      </dgm:spPr>
      <dgm:t>
        <a:bodyPr/>
        <a:lstStyle/>
        <a:p>
          <a:endParaRPr lang="fr-CA" sz="1600" dirty="0">
            <a:latin typeface="Comic Sans MS" panose="030F0702030302020204" pitchFamily="66" charset="0"/>
          </a:endParaRPr>
        </a:p>
      </dgm:t>
    </dgm:pt>
    <dgm:pt modelId="{1F97FE02-8A68-47D7-B45E-EDDD2E411657}" type="parTrans" cxnId="{1657D9A9-F0A5-4014-9A80-65475D90B8EC}">
      <dgm:prSet/>
      <dgm:spPr/>
      <dgm:t>
        <a:bodyPr/>
        <a:lstStyle/>
        <a:p>
          <a:endParaRPr lang="fr-CA"/>
        </a:p>
      </dgm:t>
    </dgm:pt>
    <dgm:pt modelId="{6C2B5954-6ACD-4B99-8BE5-A9BCDF22099E}" type="sibTrans" cxnId="{1657D9A9-F0A5-4014-9A80-65475D90B8EC}">
      <dgm:prSet/>
      <dgm:spPr/>
      <dgm:t>
        <a:bodyPr/>
        <a:lstStyle/>
        <a:p>
          <a:endParaRPr lang="fr-CA"/>
        </a:p>
      </dgm:t>
    </dgm:pt>
    <dgm:pt modelId="{E7A635B3-FC03-4168-83BD-C3397F071A03}">
      <dgm:prSet custT="1"/>
      <dgm:spPr>
        <a:solidFill>
          <a:schemeClr val="accent4">
            <a:lumMod val="20000"/>
            <a:lumOff val="80000"/>
            <a:alpha val="90000"/>
          </a:schemeClr>
        </a:solidFill>
        <a:ln>
          <a:solidFill>
            <a:schemeClr val="accent4">
              <a:alpha val="90000"/>
            </a:schemeClr>
          </a:solidFill>
        </a:ln>
      </dgm:spPr>
      <dgm:t>
        <a:bodyPr/>
        <a:lstStyle/>
        <a:p>
          <a:endParaRPr lang="fr-CA" sz="1600" dirty="0">
            <a:latin typeface="Comic Sans MS" panose="030F0702030302020204" pitchFamily="66" charset="0"/>
          </a:endParaRPr>
        </a:p>
      </dgm:t>
    </dgm:pt>
    <dgm:pt modelId="{E03C0BE8-DD8E-40D7-B522-F4874349CBEA}" type="parTrans" cxnId="{EFECF435-3C3A-458B-AADB-6F6A7B94C1FB}">
      <dgm:prSet/>
      <dgm:spPr/>
      <dgm:t>
        <a:bodyPr/>
        <a:lstStyle/>
        <a:p>
          <a:endParaRPr lang="fr-CA"/>
        </a:p>
      </dgm:t>
    </dgm:pt>
    <dgm:pt modelId="{9E3CAA66-1893-4372-80FF-370F60580B74}" type="sibTrans" cxnId="{EFECF435-3C3A-458B-AADB-6F6A7B94C1FB}">
      <dgm:prSet/>
      <dgm:spPr/>
      <dgm:t>
        <a:bodyPr/>
        <a:lstStyle/>
        <a:p>
          <a:endParaRPr lang="fr-CA"/>
        </a:p>
      </dgm:t>
    </dgm:pt>
    <dgm:pt modelId="{080A734F-77FA-41C2-A804-37420A96D54B}" type="pres">
      <dgm:prSet presAssocID="{36080BDF-E64E-44A9-B5D8-39E32A6B5917}" presName="Name0" presStyleCnt="0">
        <dgm:presLayoutVars>
          <dgm:dir/>
          <dgm:animLvl val="lvl"/>
          <dgm:resizeHandles val="exact"/>
        </dgm:presLayoutVars>
      </dgm:prSet>
      <dgm:spPr/>
    </dgm:pt>
    <dgm:pt modelId="{D4DF3F27-4055-48A6-83B4-3D12A40DCD68}" type="pres">
      <dgm:prSet presAssocID="{368B2DBD-2FE3-4D0E-AF57-8CB0689CAFC1}" presName="composite" presStyleCnt="0"/>
      <dgm:spPr/>
    </dgm:pt>
    <dgm:pt modelId="{5B56F4B9-A50C-4D21-8880-219BB833714B}" type="pres">
      <dgm:prSet presAssocID="{368B2DBD-2FE3-4D0E-AF57-8CB0689CAFC1}" presName="parTx" presStyleLbl="alignNode1" presStyleIdx="0" presStyleCnt="1" custScaleY="100000" custLinFactNeighborX="-901" custLinFactNeighborY="1994">
        <dgm:presLayoutVars>
          <dgm:chMax val="0"/>
          <dgm:chPref val="0"/>
          <dgm:bulletEnabled val="1"/>
        </dgm:presLayoutVars>
      </dgm:prSet>
      <dgm:spPr/>
    </dgm:pt>
    <dgm:pt modelId="{B18ADD13-47A6-430F-8239-DFCD577F19D9}" type="pres">
      <dgm:prSet presAssocID="{368B2DBD-2FE3-4D0E-AF57-8CB0689CAFC1}" presName="desTx" presStyleLbl="alignAccFollowNode1" presStyleIdx="0" presStyleCnt="1" custScaleY="96144" custLinFactNeighborX="-715">
        <dgm:presLayoutVars>
          <dgm:bulletEnabled val="1"/>
        </dgm:presLayoutVars>
      </dgm:prSet>
      <dgm:spPr/>
    </dgm:pt>
  </dgm:ptLst>
  <dgm:cxnLst>
    <dgm:cxn modelId="{72834207-0F6A-46EC-B969-8D66328E1AEF}" type="presOf" srcId="{D7B2E529-A225-4FF3-AD8C-5B1280A1BCD2}" destId="{B18ADD13-47A6-430F-8239-DFCD577F19D9}" srcOrd="0" destOrd="15" presId="urn:microsoft.com/office/officeart/2005/8/layout/hList1"/>
    <dgm:cxn modelId="{309FD809-D214-4B13-96A4-C7C77D134A9C}" srcId="{368B2DBD-2FE3-4D0E-AF57-8CB0689CAFC1}" destId="{CDB1400D-DAD1-49CD-81F3-41F08798A952}" srcOrd="20" destOrd="0" parTransId="{7F572F10-A863-48F4-985B-E8800B9D4A0C}" sibTransId="{85A2EEE2-6BD8-4903-AF4A-63CA53A16CB6}"/>
    <dgm:cxn modelId="{E3FEA80E-E3A7-4EE0-BCD6-AC24E4CA8C25}" type="presOf" srcId="{E5B3B5D1-8CFA-47BC-A8F6-B8120BC05CED}" destId="{B18ADD13-47A6-430F-8239-DFCD577F19D9}" srcOrd="0" destOrd="7" presId="urn:microsoft.com/office/officeart/2005/8/layout/hList1"/>
    <dgm:cxn modelId="{102AC60E-9D10-4C29-8E37-6BFB075286B8}" srcId="{368B2DBD-2FE3-4D0E-AF57-8CB0689CAFC1}" destId="{4EC808D9-9977-4B8B-AD2D-733519F575C4}" srcOrd="9" destOrd="0" parTransId="{EEDD539D-13D6-4D00-81C1-463B3A259573}" sibTransId="{0CA2A0F3-063E-4443-A845-52AAE5ADDA9E}"/>
    <dgm:cxn modelId="{E465010F-0865-4777-A108-06A2C6DFAB7D}" type="presOf" srcId="{13359680-C308-4086-843C-B25D2359EAEC}" destId="{B18ADD13-47A6-430F-8239-DFCD577F19D9}" srcOrd="0" destOrd="18" presId="urn:microsoft.com/office/officeart/2005/8/layout/hList1"/>
    <dgm:cxn modelId="{9989C618-6C7E-47CC-AE2B-E07FB4D27DDD}" type="presOf" srcId="{A283B755-F5D0-4E6E-8673-183A7A622073}" destId="{B18ADD13-47A6-430F-8239-DFCD577F19D9}" srcOrd="0" destOrd="4" presId="urn:microsoft.com/office/officeart/2005/8/layout/hList1"/>
    <dgm:cxn modelId="{3E7AF819-44C4-411D-A762-3809E6CF60B6}" srcId="{368B2DBD-2FE3-4D0E-AF57-8CB0689CAFC1}" destId="{8174D53F-EED6-47E9-83EA-250C2834C0BE}" srcOrd="5" destOrd="0" parTransId="{1950B36E-D66E-4808-8C0B-2859EA9C5B05}" sibTransId="{53147BE2-4676-4F84-A726-16D108E7B6CA}"/>
    <dgm:cxn modelId="{D44EF11C-30FA-48F9-8AC8-AB258D9A0AAC}" type="presOf" srcId="{5E096E42-180D-4AB0-857C-307E88B0C405}" destId="{B18ADD13-47A6-430F-8239-DFCD577F19D9}" srcOrd="0" destOrd="11" presId="urn:microsoft.com/office/officeart/2005/8/layout/hList1"/>
    <dgm:cxn modelId="{5689E220-120F-4B21-A0B5-B41ED1484998}" srcId="{368B2DBD-2FE3-4D0E-AF57-8CB0689CAFC1}" destId="{4870B84D-1131-402D-8EEE-0921CB2EBC6B}" srcOrd="24" destOrd="0" parTransId="{3592BA39-BE1D-4A80-8CCF-7268C6536182}" sibTransId="{7C57BBEE-813B-40A8-946D-E32D0235F7C6}"/>
    <dgm:cxn modelId="{E278A328-D5AE-4677-9A53-C97DC4F961F6}" srcId="{368B2DBD-2FE3-4D0E-AF57-8CB0689CAFC1}" destId="{8561C1A6-CA52-4275-9C3D-4F9212620BA4}" srcOrd="26" destOrd="0" parTransId="{2FCEEFD2-1294-4983-95B3-345417D88ED3}" sibTransId="{5927EF4A-EE1A-429E-A4B6-7C8212CA08CB}"/>
    <dgm:cxn modelId="{2CFA5429-8F0E-4F78-AA68-6E7E72DD91E2}" srcId="{368B2DBD-2FE3-4D0E-AF57-8CB0689CAFC1}" destId="{AFCCA295-938D-431C-8FCE-A901CFAF136C}" srcOrd="22" destOrd="0" parTransId="{E03DAED1-4510-416E-AC2F-B3429F441642}" sibTransId="{690BF4C1-3B69-424B-AC57-EC2030C3F7D5}"/>
    <dgm:cxn modelId="{0AAFD52A-2152-4A4C-BA3F-8EDC32C51035}" type="presOf" srcId="{AF347FCC-83D3-4889-9A7C-1A870A7BB07D}" destId="{B18ADD13-47A6-430F-8239-DFCD577F19D9}" srcOrd="0" destOrd="17" presId="urn:microsoft.com/office/officeart/2005/8/layout/hList1"/>
    <dgm:cxn modelId="{6F76112C-9442-4DF4-B249-6F8855254148}" srcId="{368B2DBD-2FE3-4D0E-AF57-8CB0689CAFC1}" destId="{E1D9D17A-A355-43A1-B652-BB7E8FAA3C16}" srcOrd="13" destOrd="0" parTransId="{800EE53D-0EAB-44D3-9401-7086820E4924}" sibTransId="{61804EB8-835F-495F-A276-0B2237C94109}"/>
    <dgm:cxn modelId="{264D352D-FEB8-4285-93E5-60D36F62EF50}" srcId="{36080BDF-E64E-44A9-B5D8-39E32A6B5917}" destId="{368B2DBD-2FE3-4D0E-AF57-8CB0689CAFC1}" srcOrd="0" destOrd="0" parTransId="{45C7B45E-7176-4F54-B5EB-EC13219F1798}" sibTransId="{9EF4EAA1-C8CF-4675-98E1-E1822DD69A5F}"/>
    <dgm:cxn modelId="{5C92592E-4852-43E5-AC32-74FB3DCAC18E}" type="presOf" srcId="{4EC808D9-9977-4B8B-AD2D-733519F575C4}" destId="{B18ADD13-47A6-430F-8239-DFCD577F19D9}" srcOrd="0" destOrd="9" presId="urn:microsoft.com/office/officeart/2005/8/layout/hList1"/>
    <dgm:cxn modelId="{EFECF435-3C3A-458B-AADB-6F6A7B94C1FB}" srcId="{368B2DBD-2FE3-4D0E-AF57-8CB0689CAFC1}" destId="{E7A635B3-FC03-4168-83BD-C3397F071A03}" srcOrd="1" destOrd="0" parTransId="{E03C0BE8-DD8E-40D7-B522-F4874349CBEA}" sibTransId="{9E3CAA66-1893-4372-80FF-370F60580B74}"/>
    <dgm:cxn modelId="{D70DFB35-8B21-45FD-A4A9-9A233ADC91BD}" type="presOf" srcId="{AF55695B-D013-4FA4-B65E-D217D2E48AB8}" destId="{B18ADD13-47A6-430F-8239-DFCD577F19D9}" srcOrd="0" destOrd="3" presId="urn:microsoft.com/office/officeart/2005/8/layout/hList1"/>
    <dgm:cxn modelId="{8D5EFB36-9CBF-483F-976F-D68084208935}" srcId="{368B2DBD-2FE3-4D0E-AF57-8CB0689CAFC1}" destId="{0F318BAB-D0B6-4044-BC3C-2567400699CC}" srcOrd="0" destOrd="0" parTransId="{D6329536-7DC0-4996-B7BD-42A47E890438}" sibTransId="{0736F426-5E1C-40FA-865E-7E5CE6D24F89}"/>
    <dgm:cxn modelId="{74DA553A-1033-4AB0-A5D4-5B1194AC0C5E}" type="presOf" srcId="{179475BC-6461-4609-B48F-8B438B6D2BF7}" destId="{B18ADD13-47A6-430F-8239-DFCD577F19D9}" srcOrd="0" destOrd="2" presId="urn:microsoft.com/office/officeart/2005/8/layout/hList1"/>
    <dgm:cxn modelId="{C9231D3D-5839-4016-8246-CFE01DFD0CC0}" srcId="{368B2DBD-2FE3-4D0E-AF57-8CB0689CAFC1}" destId="{BF98AC2E-3A04-48E9-A69D-DCB7D135246E}" srcOrd="16" destOrd="0" parTransId="{F57BB172-641C-4518-8F79-523983BF1AFE}" sibTransId="{8577E278-3346-463C-9FE2-58A4D145B2AE}"/>
    <dgm:cxn modelId="{988FD83D-46FC-47A2-AA71-E5976389AE73}" type="presOf" srcId="{8561C1A6-CA52-4275-9C3D-4F9212620BA4}" destId="{B18ADD13-47A6-430F-8239-DFCD577F19D9}" srcOrd="0" destOrd="26" presId="urn:microsoft.com/office/officeart/2005/8/layout/hList1"/>
    <dgm:cxn modelId="{2E966C43-9116-43A9-8FC7-6817CA8E4C86}" type="presOf" srcId="{0F318BAB-D0B6-4044-BC3C-2567400699CC}" destId="{B18ADD13-47A6-430F-8239-DFCD577F19D9}" srcOrd="0" destOrd="0" presId="urn:microsoft.com/office/officeart/2005/8/layout/hList1"/>
    <dgm:cxn modelId="{099D4046-2969-4D09-B097-E3FB2EAAF0BD}" type="presOf" srcId="{36080BDF-E64E-44A9-B5D8-39E32A6B5917}" destId="{080A734F-77FA-41C2-A804-37420A96D54B}" srcOrd="0" destOrd="0" presId="urn:microsoft.com/office/officeart/2005/8/layout/hList1"/>
    <dgm:cxn modelId="{9ABF356D-DA55-46E6-BAA5-74DB0FB344C8}" srcId="{368B2DBD-2FE3-4D0E-AF57-8CB0689CAFC1}" destId="{D7B2E529-A225-4FF3-AD8C-5B1280A1BCD2}" srcOrd="15" destOrd="0" parTransId="{FFFE7BA3-A6C6-4BEF-A18E-8EF538C119B6}" sibTransId="{5259CFC9-70AE-4768-BA15-F060AAC31CD5}"/>
    <dgm:cxn modelId="{4986B373-2622-4601-8FB0-C2C624176D22}" srcId="{368B2DBD-2FE3-4D0E-AF57-8CB0689CAFC1}" destId="{5E096E42-180D-4AB0-857C-307E88B0C405}" srcOrd="11" destOrd="0" parTransId="{7FECE8FA-A165-4888-B4F3-0B7C9C8AB164}" sibTransId="{2AAA13A1-9271-4E58-AB9B-5665750B3F9B}"/>
    <dgm:cxn modelId="{EDD3E474-27B7-4982-B98A-1BCDA716DADF}" type="presOf" srcId="{1E83C6CA-8492-49F8-B0A1-485B4AF25FEB}" destId="{B18ADD13-47A6-430F-8239-DFCD577F19D9}" srcOrd="0" destOrd="8" presId="urn:microsoft.com/office/officeart/2005/8/layout/hList1"/>
    <dgm:cxn modelId="{9BDAED54-C3E2-44CF-88C8-7A5545DC5BC2}" type="presOf" srcId="{255FEB54-0BB2-4210-9D9B-197A0E94AF72}" destId="{B18ADD13-47A6-430F-8239-DFCD577F19D9}" srcOrd="0" destOrd="12" presId="urn:microsoft.com/office/officeart/2005/8/layout/hList1"/>
    <dgm:cxn modelId="{DE982455-A590-40D5-874A-52FF9B13565E}" type="presOf" srcId="{29D5D10F-42EA-47F2-88CD-E8AFE62AA966}" destId="{B18ADD13-47A6-430F-8239-DFCD577F19D9}" srcOrd="0" destOrd="25" presId="urn:microsoft.com/office/officeart/2005/8/layout/hList1"/>
    <dgm:cxn modelId="{1B299E78-C368-4AD5-9095-25CA91723E26}" srcId="{368B2DBD-2FE3-4D0E-AF57-8CB0689CAFC1}" destId="{7EC41F88-841A-4655-980E-046DD6E1103C}" srcOrd="14" destOrd="0" parTransId="{F2247407-52D1-49D1-AA5F-8F691AC38B57}" sibTransId="{E1D10329-F92D-4424-B711-C96070809836}"/>
    <dgm:cxn modelId="{80EC3259-B318-4CB0-8360-1E8B626771D2}" srcId="{368B2DBD-2FE3-4D0E-AF57-8CB0689CAFC1}" destId="{259E6806-1FDC-4408-B86D-F9B23BF858C3}" srcOrd="10" destOrd="0" parTransId="{7A368821-6816-40CA-9F23-D5B6CA029CFA}" sibTransId="{A7BAF641-B7C1-4B3A-A0BD-BCBCE4916F68}"/>
    <dgm:cxn modelId="{A022277D-D93F-4BBA-B101-5AF1D7F201EC}" srcId="{368B2DBD-2FE3-4D0E-AF57-8CB0689CAFC1}" destId="{179475BC-6461-4609-B48F-8B438B6D2BF7}" srcOrd="2" destOrd="0" parTransId="{20080D80-6593-4958-8657-6DED981110DF}" sibTransId="{644899E4-59C9-42EF-8404-75C94A88076C}"/>
    <dgm:cxn modelId="{23DAB483-0208-46A3-B900-4A891D11224D}" srcId="{368B2DBD-2FE3-4D0E-AF57-8CB0689CAFC1}" destId="{29D5D10F-42EA-47F2-88CD-E8AFE62AA966}" srcOrd="25" destOrd="0" parTransId="{67499529-A0F7-4C91-9E80-5AFF5A23090E}" sibTransId="{9B0B241A-BA3F-47DC-9BB7-792C8BD48087}"/>
    <dgm:cxn modelId="{08E6F483-47AB-4EE0-8B10-40FB9D9FFDBF}" srcId="{368B2DBD-2FE3-4D0E-AF57-8CB0689CAFC1}" destId="{F360B707-C2E8-4987-B73F-D2EE76F91A6D}" srcOrd="19" destOrd="0" parTransId="{17E5A1F4-76FD-4557-92C1-1F0BF82777DD}" sibTransId="{236DA488-F512-403C-A213-993AD789974E}"/>
    <dgm:cxn modelId="{8CF5DB84-67AD-4A42-AA3B-08264AEE6132}" srcId="{368B2DBD-2FE3-4D0E-AF57-8CB0689CAFC1}" destId="{AF347FCC-83D3-4889-9A7C-1A870A7BB07D}" srcOrd="17" destOrd="0" parTransId="{B85B52E8-C0CA-4E5B-AF8E-13CBA7684949}" sibTransId="{74F77EB2-3454-4F51-B1A3-3D772AE861EF}"/>
    <dgm:cxn modelId="{E4EC3288-03C4-4C1E-9EAC-0A876C9F1B69}" srcId="{368B2DBD-2FE3-4D0E-AF57-8CB0689CAFC1}" destId="{AF55695B-D013-4FA4-B65E-D217D2E48AB8}" srcOrd="3" destOrd="0" parTransId="{3EC9F156-756B-4A2B-AC01-385FBFFB6608}" sibTransId="{21A681B2-2111-4B8D-BC22-ECF5FA46851B}"/>
    <dgm:cxn modelId="{7702CF8B-D1AE-4DC5-ACB3-E73770BE3A91}" type="presOf" srcId="{BF98AC2E-3A04-48E9-A69D-DCB7D135246E}" destId="{B18ADD13-47A6-430F-8239-DFCD577F19D9}" srcOrd="0" destOrd="16" presId="urn:microsoft.com/office/officeart/2005/8/layout/hList1"/>
    <dgm:cxn modelId="{B02AAF8C-A2C4-4B78-85B6-6FD5079B40BE}" srcId="{368B2DBD-2FE3-4D0E-AF57-8CB0689CAFC1}" destId="{4A1631FB-5AB2-4D71-8A61-0D1012F8F5A3}" srcOrd="6" destOrd="0" parTransId="{3CBDAEFB-98ED-4F4E-B01D-0C485AD437B2}" sibTransId="{56E02D28-44D5-45FA-8F55-F87F6F92AA22}"/>
    <dgm:cxn modelId="{0B5FAA8D-387D-4C71-B12F-68F3F46E99E1}" type="presOf" srcId="{F360B707-C2E8-4987-B73F-D2EE76F91A6D}" destId="{B18ADD13-47A6-430F-8239-DFCD577F19D9}" srcOrd="0" destOrd="19" presId="urn:microsoft.com/office/officeart/2005/8/layout/hList1"/>
    <dgm:cxn modelId="{58B3C695-E427-47BE-AE55-290906D82548}" srcId="{368B2DBD-2FE3-4D0E-AF57-8CB0689CAFC1}" destId="{13359680-C308-4086-843C-B25D2359EAEC}" srcOrd="18" destOrd="0" parTransId="{638BA8FC-E6D0-429B-BD7B-1921D5AE1557}" sibTransId="{0909CA18-90F2-478F-B06D-DBD839CA8478}"/>
    <dgm:cxn modelId="{51798C97-6D59-48F4-A095-3B987936F040}" type="presOf" srcId="{AFCCA295-938D-431C-8FCE-A901CFAF136C}" destId="{B18ADD13-47A6-430F-8239-DFCD577F19D9}" srcOrd="0" destOrd="22" presId="urn:microsoft.com/office/officeart/2005/8/layout/hList1"/>
    <dgm:cxn modelId="{C352BF97-2793-4E37-B39B-CD1139A117C5}" type="presOf" srcId="{76D38070-1C78-4378-85A0-C17ADB7FF9E5}" destId="{B18ADD13-47A6-430F-8239-DFCD577F19D9}" srcOrd="0" destOrd="21" presId="urn:microsoft.com/office/officeart/2005/8/layout/hList1"/>
    <dgm:cxn modelId="{6D93D398-396D-42E0-8BFD-6AE4720304D1}" type="presOf" srcId="{CDB1400D-DAD1-49CD-81F3-41F08798A952}" destId="{B18ADD13-47A6-430F-8239-DFCD577F19D9}" srcOrd="0" destOrd="20" presId="urn:microsoft.com/office/officeart/2005/8/layout/hList1"/>
    <dgm:cxn modelId="{7EAC5D9A-3C4F-4461-AD5E-1D31DA69FF7C}" type="presOf" srcId="{4870B84D-1131-402D-8EEE-0921CB2EBC6B}" destId="{B18ADD13-47A6-430F-8239-DFCD577F19D9}" srcOrd="0" destOrd="24" presId="urn:microsoft.com/office/officeart/2005/8/layout/hList1"/>
    <dgm:cxn modelId="{C97DA69C-404D-4FB8-B36B-A5E408801CCA}" srcId="{368B2DBD-2FE3-4D0E-AF57-8CB0689CAFC1}" destId="{7610B1D0-6FFE-4879-8594-B24D923799F8}" srcOrd="23" destOrd="0" parTransId="{5D8C8171-F191-4B93-A798-3D38355A209E}" sibTransId="{2669822E-A2F6-4DAE-A57B-34E21D79E46E}"/>
    <dgm:cxn modelId="{C3A052A7-5A9F-42AD-8596-43353B7FC666}" srcId="{368B2DBD-2FE3-4D0E-AF57-8CB0689CAFC1}" destId="{A283B755-F5D0-4E6E-8673-183A7A622073}" srcOrd="4" destOrd="0" parTransId="{3BB57531-D66B-4A4C-A865-1F76018F24FA}" sibTransId="{3687255D-0BC2-4EB2-A55C-AF23FCED6992}"/>
    <dgm:cxn modelId="{1657D9A9-F0A5-4014-9A80-65475D90B8EC}" srcId="{368B2DBD-2FE3-4D0E-AF57-8CB0689CAFC1}" destId="{E5B3B5D1-8CFA-47BC-A8F6-B8120BC05CED}" srcOrd="7" destOrd="0" parTransId="{1F97FE02-8A68-47D7-B45E-EDDD2E411657}" sibTransId="{6C2B5954-6ACD-4B99-8BE5-A9BCDF22099E}"/>
    <dgm:cxn modelId="{B34734B1-4F78-4FE1-912C-24B26B6041CD}" type="presOf" srcId="{8174D53F-EED6-47E9-83EA-250C2834C0BE}" destId="{B18ADD13-47A6-430F-8239-DFCD577F19D9}" srcOrd="0" destOrd="5" presId="urn:microsoft.com/office/officeart/2005/8/layout/hList1"/>
    <dgm:cxn modelId="{82575BB1-9009-4934-8985-DEA8A1BFFC4F}" type="presOf" srcId="{7610B1D0-6FFE-4879-8594-B24D923799F8}" destId="{B18ADD13-47A6-430F-8239-DFCD577F19D9}" srcOrd="0" destOrd="23" presId="urn:microsoft.com/office/officeart/2005/8/layout/hList1"/>
    <dgm:cxn modelId="{A402B4BE-2E39-4FBE-9F58-0704C8F98ECE}" type="presOf" srcId="{4A1631FB-5AB2-4D71-8A61-0D1012F8F5A3}" destId="{B18ADD13-47A6-430F-8239-DFCD577F19D9}" srcOrd="0" destOrd="6" presId="urn:microsoft.com/office/officeart/2005/8/layout/hList1"/>
    <dgm:cxn modelId="{4A8BE2BF-B23E-4434-9E8F-AEAFF9225DC8}" type="presOf" srcId="{259E6806-1FDC-4408-B86D-F9B23BF858C3}" destId="{B18ADD13-47A6-430F-8239-DFCD577F19D9}" srcOrd="0" destOrd="10" presId="urn:microsoft.com/office/officeart/2005/8/layout/hList1"/>
    <dgm:cxn modelId="{DE7047D9-8F77-48D4-B5CB-57EAC1585C0E}" srcId="{368B2DBD-2FE3-4D0E-AF57-8CB0689CAFC1}" destId="{255FEB54-0BB2-4210-9D9B-197A0E94AF72}" srcOrd="12" destOrd="0" parTransId="{3210F456-C570-48AB-9DB2-E9E45E7630D3}" sibTransId="{E9E4BB23-9773-4FED-A4C5-443B03492697}"/>
    <dgm:cxn modelId="{ABF734DD-745F-4889-B441-BE3574E2A137}" type="presOf" srcId="{E1D9D17A-A355-43A1-B652-BB7E8FAA3C16}" destId="{B18ADD13-47A6-430F-8239-DFCD577F19D9}" srcOrd="0" destOrd="13" presId="urn:microsoft.com/office/officeart/2005/8/layout/hList1"/>
    <dgm:cxn modelId="{855392DE-25AD-4888-A582-0C63F3AB6D25}" type="presOf" srcId="{E7A635B3-FC03-4168-83BD-C3397F071A03}" destId="{B18ADD13-47A6-430F-8239-DFCD577F19D9}" srcOrd="0" destOrd="1" presId="urn:microsoft.com/office/officeart/2005/8/layout/hList1"/>
    <dgm:cxn modelId="{11FBF2DE-A547-4EB2-B320-8054B49F10F2}" type="presOf" srcId="{7EC41F88-841A-4655-980E-046DD6E1103C}" destId="{B18ADD13-47A6-430F-8239-DFCD577F19D9}" srcOrd="0" destOrd="14" presId="urn:microsoft.com/office/officeart/2005/8/layout/hList1"/>
    <dgm:cxn modelId="{AC025DF5-A47D-44A4-A461-ED67EC5BE438}" srcId="{368B2DBD-2FE3-4D0E-AF57-8CB0689CAFC1}" destId="{1E83C6CA-8492-49F8-B0A1-485B4AF25FEB}" srcOrd="8" destOrd="0" parTransId="{D89EEE0A-D4A1-4F22-9040-83CFB9E72B06}" sibTransId="{29EC4D91-DB91-4C1C-A6D9-998C60F4571F}"/>
    <dgm:cxn modelId="{D2EAEEF7-0C0F-4D78-9D0D-AACAA599F277}" srcId="{368B2DBD-2FE3-4D0E-AF57-8CB0689CAFC1}" destId="{76D38070-1C78-4378-85A0-C17ADB7FF9E5}" srcOrd="21" destOrd="0" parTransId="{57F94B8B-3CA1-4B49-8A9E-C4F983A2F892}" sibTransId="{EF21F831-6FA5-418D-8E0D-112CF37AC0C3}"/>
    <dgm:cxn modelId="{D7D348FE-5C04-459D-9BB4-7C7814118B49}" type="presOf" srcId="{368B2DBD-2FE3-4D0E-AF57-8CB0689CAFC1}" destId="{5B56F4B9-A50C-4D21-8880-219BB833714B}" srcOrd="0" destOrd="0" presId="urn:microsoft.com/office/officeart/2005/8/layout/hList1"/>
    <dgm:cxn modelId="{F2C79E5F-0404-4EE8-91B2-ED7BB5ABE330}" type="presParOf" srcId="{080A734F-77FA-41C2-A804-37420A96D54B}" destId="{D4DF3F27-4055-48A6-83B4-3D12A40DCD68}" srcOrd="0" destOrd="0" presId="urn:microsoft.com/office/officeart/2005/8/layout/hList1"/>
    <dgm:cxn modelId="{951894C3-CFFB-407C-B5F8-1B0C327C3143}" type="presParOf" srcId="{D4DF3F27-4055-48A6-83B4-3D12A40DCD68}" destId="{5B56F4B9-A50C-4D21-8880-219BB833714B}" srcOrd="0" destOrd="0" presId="urn:microsoft.com/office/officeart/2005/8/layout/hList1"/>
    <dgm:cxn modelId="{5AA73725-5D14-47A3-81EF-3079EFC1A481}" type="presParOf" srcId="{D4DF3F27-4055-48A6-83B4-3D12A40DCD68}" destId="{B18ADD13-47A6-430F-8239-DFCD577F19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E97E5-643C-45EA-9C5B-459313554867}"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fr-CA"/>
        </a:p>
      </dgm:t>
    </dgm:pt>
    <dgm:pt modelId="{1033FCAC-C081-4737-8B9D-CA5EFB8080FC}">
      <dgm:prSet phldrT="[Texte]" custT="1"/>
      <dgm:spPr/>
      <dgm:t>
        <a:bodyPr/>
        <a:lstStyle/>
        <a:p>
          <a:r>
            <a:rPr lang="fr-CA" sz="1200" b="1" dirty="0">
              <a:solidFill>
                <a:schemeClr val="tx1"/>
              </a:solidFill>
              <a:effectLst/>
              <a:latin typeface="Comic Sans MS" panose="030F0702030302020204" pitchFamily="66" charset="0"/>
              <a:cs typeface="Calibri" panose="020F0502020204030204" pitchFamily="34" charset="0"/>
            </a:rPr>
            <a:t>1 - Observer</a:t>
          </a:r>
        </a:p>
      </dgm:t>
    </dgm:pt>
    <dgm:pt modelId="{0BAB0832-1580-424B-902B-0EBF196D42D4}" type="parTrans" cxnId="{6B2A9ED8-2206-40C3-A5F9-4CC1F74266EC}">
      <dgm:prSet/>
      <dgm:spPr/>
      <dgm:t>
        <a:bodyPr/>
        <a:lstStyle/>
        <a:p>
          <a:endParaRPr lang="fr-CA"/>
        </a:p>
      </dgm:t>
    </dgm:pt>
    <dgm:pt modelId="{3490FD8D-CD5A-4EF5-9391-DC24956DBCB1}" type="sibTrans" cxnId="{6B2A9ED8-2206-40C3-A5F9-4CC1F74266EC}">
      <dgm:prSet/>
      <dgm:spPr/>
      <dgm:t>
        <a:bodyPr/>
        <a:lstStyle/>
        <a:p>
          <a:endParaRPr lang="fr-CA"/>
        </a:p>
      </dgm:t>
    </dgm:pt>
    <dgm:pt modelId="{229A5A38-7F1C-457D-B22C-AAFC6CE427CD}">
      <dgm:prSet phldrT="[Texte]" custT="1"/>
      <dgm:spPr/>
      <dgm:t>
        <a:bodyPr/>
        <a:lstStyle/>
        <a:p>
          <a:r>
            <a:rPr lang="fr-CA" sz="1200" b="1" dirty="0">
              <a:solidFill>
                <a:schemeClr val="tx1"/>
              </a:solidFill>
              <a:effectLst/>
              <a:latin typeface="Comic Sans MS" panose="030F0702030302020204" pitchFamily="66" charset="0"/>
              <a:cs typeface="Calibri" panose="020F0502020204030204" pitchFamily="34" charset="0"/>
            </a:rPr>
            <a:t>2 - Planifier(Analyser)</a:t>
          </a:r>
          <a:endParaRPr lang="fr-CA" sz="600" b="1" dirty="0">
            <a:solidFill>
              <a:schemeClr val="tx1"/>
            </a:solidFill>
            <a:effectLst/>
            <a:latin typeface="Comic Sans MS" panose="030F0702030302020204" pitchFamily="66" charset="0"/>
            <a:cs typeface="Calibri" panose="020F0502020204030204" pitchFamily="34" charset="0"/>
          </a:endParaRPr>
        </a:p>
      </dgm:t>
    </dgm:pt>
    <dgm:pt modelId="{4A9A24AE-04C8-4BF3-9B1A-AF83130C3247}" type="parTrans" cxnId="{2B14100C-C002-4678-BA68-72B2CB04681C}">
      <dgm:prSet/>
      <dgm:spPr/>
      <dgm:t>
        <a:bodyPr/>
        <a:lstStyle/>
        <a:p>
          <a:endParaRPr lang="fr-CA"/>
        </a:p>
      </dgm:t>
    </dgm:pt>
    <dgm:pt modelId="{1E700C27-3913-4E4D-81DF-6B77F49A748D}" type="sibTrans" cxnId="{2B14100C-C002-4678-BA68-72B2CB04681C}">
      <dgm:prSet/>
      <dgm:spPr/>
      <dgm:t>
        <a:bodyPr/>
        <a:lstStyle/>
        <a:p>
          <a:endParaRPr lang="fr-CA"/>
        </a:p>
      </dgm:t>
    </dgm:pt>
    <dgm:pt modelId="{653D71E7-4345-4E74-B422-3958F43C111C}">
      <dgm:prSet phldrT="[Texte]" custT="1"/>
      <dgm:spPr/>
      <dgm:t>
        <a:bodyPr/>
        <a:lstStyle/>
        <a:p>
          <a:r>
            <a:rPr lang="fr-CA" sz="1050" b="1" dirty="0">
              <a:solidFill>
                <a:schemeClr val="tx1"/>
              </a:solidFill>
              <a:effectLst/>
              <a:latin typeface="Comic Sans MS" panose="030F0702030302020204" pitchFamily="66" charset="0"/>
              <a:cs typeface="Calibri" panose="020F0502020204030204" pitchFamily="34" charset="0"/>
            </a:rPr>
            <a:t>3- Organiser(Plan d’action)</a:t>
          </a:r>
          <a:endParaRPr lang="fr-CA" sz="600" b="1" dirty="0">
            <a:effectLst/>
            <a:latin typeface="Comic Sans MS" panose="030F0702030302020204" pitchFamily="66" charset="0"/>
            <a:cs typeface="Calibri" panose="020F0502020204030204" pitchFamily="34" charset="0"/>
          </a:endParaRPr>
        </a:p>
      </dgm:t>
    </dgm:pt>
    <dgm:pt modelId="{64C1DC84-82B9-4F78-B197-A9AA19D453B7}" type="parTrans" cxnId="{B29845DD-8C55-4CE1-8C51-5716AE5D651A}">
      <dgm:prSet/>
      <dgm:spPr/>
      <dgm:t>
        <a:bodyPr/>
        <a:lstStyle/>
        <a:p>
          <a:endParaRPr lang="fr-CA"/>
        </a:p>
      </dgm:t>
    </dgm:pt>
    <dgm:pt modelId="{875908C1-415C-4EAE-AAF6-DAC1A9DA72D2}" type="sibTrans" cxnId="{B29845DD-8C55-4CE1-8C51-5716AE5D651A}">
      <dgm:prSet/>
      <dgm:spPr/>
      <dgm:t>
        <a:bodyPr/>
        <a:lstStyle/>
        <a:p>
          <a:endParaRPr lang="fr-CA"/>
        </a:p>
      </dgm:t>
    </dgm:pt>
    <dgm:pt modelId="{2FEF6384-7D4D-4B87-B36A-CC4DD536208C}">
      <dgm:prSet phldrT="[Texte]" custT="1"/>
      <dgm:spPr/>
      <dgm:t>
        <a:bodyPr/>
        <a:lstStyle/>
        <a:p>
          <a:r>
            <a:rPr lang="fr-CA" sz="1050" b="1" dirty="0">
              <a:solidFill>
                <a:schemeClr val="tx1"/>
              </a:solidFill>
              <a:effectLst/>
              <a:latin typeface="Comic Sans MS" panose="030F0702030302020204" pitchFamily="66" charset="0"/>
              <a:cs typeface="Calibri" panose="020F0502020204030204" pitchFamily="34" charset="0"/>
            </a:rPr>
            <a:t>4 -Intervenir </a:t>
          </a:r>
          <a:r>
            <a:rPr lang="fr-CA" sz="1050" b="1" i="0" dirty="0">
              <a:solidFill>
                <a:schemeClr val="tx1"/>
              </a:solidFill>
              <a:effectLst/>
              <a:latin typeface="Comic Sans MS" panose="030F0702030302020204" pitchFamily="66" charset="0"/>
              <a:cs typeface="Calibri" panose="020F0502020204030204" pitchFamily="34" charset="0"/>
            </a:rPr>
            <a:t>(Animer</a:t>
          </a:r>
          <a:r>
            <a:rPr lang="fr-CA" sz="1050" b="1" dirty="0">
              <a:solidFill>
                <a:schemeClr val="tx1"/>
              </a:solidFill>
              <a:effectLst/>
              <a:latin typeface="Comic Sans MS" panose="030F0702030302020204" pitchFamily="66" charset="0"/>
              <a:cs typeface="Calibri" panose="020F0502020204030204" pitchFamily="34" charset="0"/>
            </a:rPr>
            <a:t>)</a:t>
          </a:r>
        </a:p>
      </dgm:t>
    </dgm:pt>
    <dgm:pt modelId="{58C97E2C-4D96-4A25-8F55-4BB9DE453DB5}" type="parTrans" cxnId="{98554647-EAEC-47FB-AD6B-33005F9A2343}">
      <dgm:prSet/>
      <dgm:spPr/>
      <dgm:t>
        <a:bodyPr/>
        <a:lstStyle/>
        <a:p>
          <a:endParaRPr lang="fr-CA"/>
        </a:p>
      </dgm:t>
    </dgm:pt>
    <dgm:pt modelId="{653E58A2-E934-471F-9804-7B17E9CD7037}" type="sibTrans" cxnId="{98554647-EAEC-47FB-AD6B-33005F9A2343}">
      <dgm:prSet/>
      <dgm:spPr/>
      <dgm:t>
        <a:bodyPr/>
        <a:lstStyle/>
        <a:p>
          <a:endParaRPr lang="fr-CA"/>
        </a:p>
      </dgm:t>
    </dgm:pt>
    <dgm:pt modelId="{EB82BE7F-74E5-4ADA-801A-DE827F0B4B8F}">
      <dgm:prSet phldrT="[Texte]" custT="1"/>
      <dgm:spPr/>
      <dgm:t>
        <a:bodyPr/>
        <a:lstStyle/>
        <a:p>
          <a:r>
            <a:rPr lang="fr-CA" sz="1050" b="1" dirty="0">
              <a:solidFill>
                <a:schemeClr val="tx1"/>
              </a:solidFill>
              <a:effectLst/>
              <a:latin typeface="Comic Sans MS" panose="030F0702030302020204" pitchFamily="66" charset="0"/>
              <a:cs typeface="Calibri" panose="020F0502020204030204" pitchFamily="34" charset="0"/>
            </a:rPr>
            <a:t>5 - Évaluer</a:t>
          </a:r>
        </a:p>
      </dgm:t>
    </dgm:pt>
    <dgm:pt modelId="{5E3A4852-00CA-4CF1-B755-B36EBA683C28}" type="parTrans" cxnId="{94C6806F-3E67-4CE6-AD67-99A6994BADD4}">
      <dgm:prSet/>
      <dgm:spPr/>
      <dgm:t>
        <a:bodyPr/>
        <a:lstStyle/>
        <a:p>
          <a:endParaRPr lang="fr-CA"/>
        </a:p>
      </dgm:t>
    </dgm:pt>
    <dgm:pt modelId="{38F96801-7F84-4A60-BBF3-63B4239EECD3}" type="sibTrans" cxnId="{94C6806F-3E67-4CE6-AD67-99A6994BADD4}">
      <dgm:prSet/>
      <dgm:spPr/>
      <dgm:t>
        <a:bodyPr/>
        <a:lstStyle/>
        <a:p>
          <a:endParaRPr lang="fr-CA"/>
        </a:p>
      </dgm:t>
    </dgm:pt>
    <dgm:pt modelId="{F187281E-DCB2-4314-B562-F69F46D2E0AD}">
      <dgm:prSet phldrT="[Texte]" custT="1"/>
      <dgm:spPr/>
      <dgm:t>
        <a:bodyPr/>
        <a:lstStyle/>
        <a:p>
          <a:r>
            <a:rPr lang="fr-CA" sz="1200" kern="1200" dirty="0">
              <a:effectLst/>
              <a:latin typeface="Comic Sans MS" panose="030F0702030302020204" pitchFamily="66" charset="0"/>
              <a:cs typeface="Calibri" panose="020F0502020204030204" pitchFamily="34" charset="0"/>
            </a:rPr>
            <a:t>Observer un enfant</a:t>
          </a:r>
        </a:p>
      </dgm:t>
    </dgm:pt>
    <dgm:pt modelId="{7181E0B8-3660-41F4-B54C-0C41D8C17E28}" type="parTrans" cxnId="{7F351D8F-2AF5-4206-A293-18E361493903}">
      <dgm:prSet/>
      <dgm:spPr/>
      <dgm:t>
        <a:bodyPr/>
        <a:lstStyle/>
        <a:p>
          <a:endParaRPr lang="fr-CA"/>
        </a:p>
      </dgm:t>
    </dgm:pt>
    <dgm:pt modelId="{E81FD2CD-BC7A-4698-AE0E-1BD5A3CE11F7}" type="sibTrans" cxnId="{7F351D8F-2AF5-4206-A293-18E361493903}">
      <dgm:prSet/>
      <dgm:spPr/>
      <dgm:t>
        <a:bodyPr/>
        <a:lstStyle/>
        <a:p>
          <a:endParaRPr lang="fr-CA"/>
        </a:p>
      </dgm:t>
    </dgm:pt>
    <dgm:pt modelId="{23025307-5454-47BE-83C8-72F98A6141E7}">
      <dgm:prSet phldrT="[Texte]" custT="1"/>
      <dgm:spPr/>
      <dgm:t>
        <a:bodyPr/>
        <a:lstStyle/>
        <a:p>
          <a:r>
            <a:rPr lang="fr-CA" sz="1200" kern="1200" dirty="0">
              <a:effectLst/>
              <a:latin typeface="Comic Sans MS" panose="030F0702030302020204" pitchFamily="66" charset="0"/>
              <a:cs typeface="Calibri" panose="020F0502020204030204" pitchFamily="34" charset="0"/>
            </a:rPr>
            <a:t>Observer un groupe</a:t>
          </a:r>
        </a:p>
      </dgm:t>
    </dgm:pt>
    <dgm:pt modelId="{FE12229F-5D76-4747-971C-9BFC066140D1}" type="parTrans" cxnId="{07C11A5E-EBFE-4157-B1AB-14FEED5C00E2}">
      <dgm:prSet/>
      <dgm:spPr/>
      <dgm:t>
        <a:bodyPr/>
        <a:lstStyle/>
        <a:p>
          <a:endParaRPr lang="fr-CA"/>
        </a:p>
      </dgm:t>
    </dgm:pt>
    <dgm:pt modelId="{2689A51C-7B1A-4A3C-984A-C804706C2400}" type="sibTrans" cxnId="{07C11A5E-EBFE-4157-B1AB-14FEED5C00E2}">
      <dgm:prSet/>
      <dgm:spPr/>
      <dgm:t>
        <a:bodyPr/>
        <a:lstStyle/>
        <a:p>
          <a:endParaRPr lang="fr-CA"/>
        </a:p>
      </dgm:t>
    </dgm:pt>
    <dgm:pt modelId="{D298C990-0A4B-4857-A608-DB237E7D8DB7}">
      <dgm:prSet phldrT="[Texte]" custT="1"/>
      <dgm:spPr/>
      <dgm:t>
        <a:bodyPr/>
        <a:lstStyle/>
        <a:p>
          <a:r>
            <a:rPr lang="fr-CA" sz="1200" kern="1200" dirty="0">
              <a:effectLst/>
              <a:latin typeface="Comic Sans MS" panose="030F0702030302020204" pitchFamily="66" charset="0"/>
              <a:cs typeface="Calibri" panose="020F0502020204030204" pitchFamily="34" charset="0"/>
            </a:rPr>
            <a:t>S’observer</a:t>
          </a:r>
        </a:p>
      </dgm:t>
    </dgm:pt>
    <dgm:pt modelId="{0A3EA951-C932-433D-A028-61A67D76F157}" type="parTrans" cxnId="{AFF3387B-6363-4073-B87C-F7FA34DBD3D2}">
      <dgm:prSet/>
      <dgm:spPr/>
      <dgm:t>
        <a:bodyPr/>
        <a:lstStyle/>
        <a:p>
          <a:endParaRPr lang="fr-CA"/>
        </a:p>
      </dgm:t>
    </dgm:pt>
    <dgm:pt modelId="{10B54AB7-E2D3-43B9-B420-7982B96DDCD0}" type="sibTrans" cxnId="{AFF3387B-6363-4073-B87C-F7FA34DBD3D2}">
      <dgm:prSet/>
      <dgm:spPr/>
      <dgm:t>
        <a:bodyPr/>
        <a:lstStyle/>
        <a:p>
          <a:endParaRPr lang="fr-CA"/>
        </a:p>
      </dgm:t>
    </dgm:pt>
    <dgm:pt modelId="{BF553823-F77A-4362-A082-77960DB1D3E6}">
      <dgm:prSet phldrT="[Texte]" custT="1"/>
      <dgm:spPr/>
      <dgm:t>
        <a:bodyPr/>
        <a:lstStyle/>
        <a:p>
          <a:r>
            <a:rPr lang="fr-CA" sz="1200" kern="1200" dirty="0">
              <a:effectLst/>
              <a:latin typeface="Comic Sans MS" panose="030F0702030302020204" pitchFamily="66" charset="0"/>
              <a:cs typeface="Calibri" panose="020F0502020204030204" pitchFamily="34" charset="0"/>
            </a:rPr>
            <a:t>Planifier son observation: Qui? Quoi? Quand?</a:t>
          </a:r>
        </a:p>
      </dgm:t>
    </dgm:pt>
    <dgm:pt modelId="{91664B97-9ADE-4D43-8B1F-C5C60126995B}" type="parTrans" cxnId="{667FFFF9-5C61-4363-9682-DE14C2838EEF}">
      <dgm:prSet/>
      <dgm:spPr/>
      <dgm:t>
        <a:bodyPr/>
        <a:lstStyle/>
        <a:p>
          <a:endParaRPr lang="fr-CA"/>
        </a:p>
      </dgm:t>
    </dgm:pt>
    <dgm:pt modelId="{211EE297-AAA0-40B9-BB5A-72460C481234}" type="sibTrans" cxnId="{667FFFF9-5C61-4363-9682-DE14C2838EEF}">
      <dgm:prSet/>
      <dgm:spPr/>
      <dgm:t>
        <a:bodyPr/>
        <a:lstStyle/>
        <a:p>
          <a:endParaRPr lang="fr-CA"/>
        </a:p>
      </dgm:t>
    </dgm:pt>
    <dgm:pt modelId="{C7A92BED-B25F-47B1-855E-6A533FE2861B}">
      <dgm:prSet phldrT="[Texte]" custT="1"/>
      <dgm:spPr/>
      <dgm:t>
        <a:bodyPr/>
        <a:lstStyle/>
        <a:p>
          <a:r>
            <a:rPr lang="fr-CA" sz="1200" kern="1200" dirty="0">
              <a:effectLst/>
              <a:latin typeface="Comic Sans MS" panose="030F0702030302020204" pitchFamily="66" charset="0"/>
              <a:ea typeface="+mn-ea"/>
              <a:cs typeface="Calibri" panose="020F0502020204030204" pitchFamily="34" charset="0"/>
            </a:rPr>
            <a:t>Consigner</a:t>
          </a:r>
          <a:r>
            <a:rPr lang="fr-CA" sz="1200" kern="1200" dirty="0">
              <a:effectLst/>
              <a:latin typeface="Comic Sans MS" panose="030F0702030302020204" pitchFamily="66" charset="0"/>
              <a:cs typeface="Calibri" panose="020F0502020204030204" pitchFamily="34" charset="0"/>
            </a:rPr>
            <a:t> les observations (faits mesurables, significatifs, le contexte, les comportements, les mots utilisés, etc.)</a:t>
          </a:r>
        </a:p>
      </dgm:t>
    </dgm:pt>
    <dgm:pt modelId="{3D6BD6FE-6C5E-4538-A5A7-9A3CDB5FA0DF}" type="parTrans" cxnId="{25DCF2AD-4157-4177-B1B7-0D68279615DA}">
      <dgm:prSet/>
      <dgm:spPr/>
      <dgm:t>
        <a:bodyPr/>
        <a:lstStyle/>
        <a:p>
          <a:endParaRPr lang="fr-CA"/>
        </a:p>
      </dgm:t>
    </dgm:pt>
    <dgm:pt modelId="{4ABB994E-BF12-49A5-983D-AD819C394F57}" type="sibTrans" cxnId="{25DCF2AD-4157-4177-B1B7-0D68279615DA}">
      <dgm:prSet/>
      <dgm:spPr/>
      <dgm:t>
        <a:bodyPr/>
        <a:lstStyle/>
        <a:p>
          <a:endParaRPr lang="fr-CA"/>
        </a:p>
      </dgm:t>
    </dgm:pt>
    <dgm:pt modelId="{D24C9859-25CE-455A-B974-BAC2860560B2}">
      <dgm:prSet phldrT="[Texte]" custT="1"/>
      <dgm:spPr/>
      <dgm:t>
        <a:bodyPr/>
        <a:lstStyle/>
        <a:p>
          <a:r>
            <a:rPr lang="fr-CA" sz="1200" dirty="0">
              <a:effectLst/>
              <a:latin typeface="Comic Sans MS" panose="030F0702030302020204" pitchFamily="66" charset="0"/>
              <a:cs typeface="Calibri" panose="020F0502020204030204" pitchFamily="34" charset="0"/>
            </a:rPr>
            <a:t>Identifier le besoin et chercher un moyen d’y répondre</a:t>
          </a:r>
        </a:p>
      </dgm:t>
    </dgm:pt>
    <dgm:pt modelId="{2DD2AF8B-A413-4F9F-A40D-24C24445EA75}" type="parTrans" cxnId="{87E0C5E3-2C63-42E7-B445-5DD98593C5FD}">
      <dgm:prSet/>
      <dgm:spPr/>
      <dgm:t>
        <a:bodyPr/>
        <a:lstStyle/>
        <a:p>
          <a:endParaRPr lang="fr-CA"/>
        </a:p>
      </dgm:t>
    </dgm:pt>
    <dgm:pt modelId="{19A7F437-F320-4ED8-967C-B08F85666F63}" type="sibTrans" cxnId="{87E0C5E3-2C63-42E7-B445-5DD98593C5FD}">
      <dgm:prSet/>
      <dgm:spPr/>
      <dgm:t>
        <a:bodyPr/>
        <a:lstStyle/>
        <a:p>
          <a:endParaRPr lang="fr-CA"/>
        </a:p>
      </dgm:t>
    </dgm:pt>
    <dgm:pt modelId="{85C6BF8A-5EC1-47DB-9D68-92E949A5C845}">
      <dgm:prSet phldrT="[Texte]" custT="1"/>
      <dgm:spPr/>
      <dgm:t>
        <a:bodyPr/>
        <a:lstStyle/>
        <a:p>
          <a:r>
            <a:rPr lang="fr-CA" sz="1200" dirty="0">
              <a:effectLst/>
              <a:latin typeface="Comic Sans MS" panose="030F0702030302020204" pitchFamily="66" charset="0"/>
              <a:cs typeface="Calibri" panose="020F0502020204030204" pitchFamily="34" charset="0"/>
            </a:rPr>
            <a:t>Comprendre la raison qui explique l’apparition du comportement et chercher des pistes de solutions.</a:t>
          </a:r>
        </a:p>
      </dgm:t>
    </dgm:pt>
    <dgm:pt modelId="{720E4D92-512A-4C34-ADA2-9C22302BAC27}" type="parTrans" cxnId="{20F40952-5923-4A65-8C53-354F2D56FC25}">
      <dgm:prSet/>
      <dgm:spPr/>
      <dgm:t>
        <a:bodyPr/>
        <a:lstStyle/>
        <a:p>
          <a:endParaRPr lang="fr-CA"/>
        </a:p>
      </dgm:t>
    </dgm:pt>
    <dgm:pt modelId="{D95D2CCB-C814-4E74-AD23-9BCC5B74C1CA}" type="sibTrans" cxnId="{20F40952-5923-4A65-8C53-354F2D56FC25}">
      <dgm:prSet/>
      <dgm:spPr/>
      <dgm:t>
        <a:bodyPr/>
        <a:lstStyle/>
        <a:p>
          <a:endParaRPr lang="fr-CA"/>
        </a:p>
      </dgm:t>
    </dgm:pt>
    <dgm:pt modelId="{9EFF73B7-801A-4D1C-9B39-C0E54E032D9B}">
      <dgm:prSet phldrT="[Texte]" custT="1"/>
      <dgm:spPr/>
      <dgm:t>
        <a:bodyPr/>
        <a:lstStyle/>
        <a:p>
          <a:r>
            <a:rPr lang="fr-CA" sz="1200" dirty="0">
              <a:effectLst/>
              <a:latin typeface="Comic Sans MS" panose="030F0702030302020204" pitchFamily="66" charset="0"/>
              <a:cs typeface="Calibri" panose="020F0502020204030204" pitchFamily="34" charset="0"/>
            </a:rPr>
            <a:t>Offrir de la variété (activités, jeux)</a:t>
          </a:r>
        </a:p>
      </dgm:t>
    </dgm:pt>
    <dgm:pt modelId="{3886BE17-1ECB-4E09-9808-5DE2A4D8052D}" type="parTrans" cxnId="{1A0744CF-7B81-4EF1-8E59-826F5F0D1938}">
      <dgm:prSet/>
      <dgm:spPr/>
      <dgm:t>
        <a:bodyPr/>
        <a:lstStyle/>
        <a:p>
          <a:endParaRPr lang="fr-CA"/>
        </a:p>
      </dgm:t>
    </dgm:pt>
    <dgm:pt modelId="{9CDC6362-A5D1-4863-A640-3EEBFED26BE2}" type="sibTrans" cxnId="{1A0744CF-7B81-4EF1-8E59-826F5F0D1938}">
      <dgm:prSet/>
      <dgm:spPr/>
      <dgm:t>
        <a:bodyPr/>
        <a:lstStyle/>
        <a:p>
          <a:endParaRPr lang="fr-CA"/>
        </a:p>
      </dgm:t>
    </dgm:pt>
    <dgm:pt modelId="{95515929-CA5A-478C-BDE0-535BFB75547A}">
      <dgm:prSet phldrT="[Texte]" custT="1"/>
      <dgm:spPr/>
      <dgm:t>
        <a:bodyPr/>
        <a:lstStyle/>
        <a:p>
          <a:r>
            <a:rPr lang="fr-CA" sz="1200" dirty="0">
              <a:effectLst/>
              <a:latin typeface="Comic Sans MS" panose="030F0702030302020204" pitchFamily="66" charset="0"/>
              <a:cs typeface="Calibri" panose="020F0502020204030204" pitchFamily="34" charset="0"/>
            </a:rPr>
            <a:t>Répondre aux intérêts des enfants </a:t>
          </a:r>
        </a:p>
      </dgm:t>
    </dgm:pt>
    <dgm:pt modelId="{4C50E500-0766-4374-B534-D4B8DE2982B8}" type="parTrans" cxnId="{348301D3-9424-4DA0-98A0-4946F3267FA0}">
      <dgm:prSet/>
      <dgm:spPr/>
      <dgm:t>
        <a:bodyPr/>
        <a:lstStyle/>
        <a:p>
          <a:endParaRPr lang="fr-CA"/>
        </a:p>
      </dgm:t>
    </dgm:pt>
    <dgm:pt modelId="{C67CE2BD-BE33-4513-9179-CD45AA498D25}" type="sibTrans" cxnId="{348301D3-9424-4DA0-98A0-4946F3267FA0}">
      <dgm:prSet/>
      <dgm:spPr/>
      <dgm:t>
        <a:bodyPr/>
        <a:lstStyle/>
        <a:p>
          <a:endParaRPr lang="fr-CA"/>
        </a:p>
      </dgm:t>
    </dgm:pt>
    <dgm:pt modelId="{6AA55CE1-E3B1-4BA4-9CB7-883016719366}">
      <dgm:prSet phldrT="[Texte]" custT="1"/>
      <dgm:spPr/>
      <dgm:t>
        <a:bodyPr/>
        <a:lstStyle/>
        <a:p>
          <a:r>
            <a:rPr lang="fr-CA" sz="1200" dirty="0">
              <a:effectLst/>
              <a:latin typeface="Comic Sans MS" panose="030F0702030302020204" pitchFamily="66" charset="0"/>
              <a:cs typeface="Calibri" panose="020F0502020204030204" pitchFamily="34" charset="0"/>
            </a:rPr>
            <a:t>Favoriser le développement global</a:t>
          </a:r>
        </a:p>
      </dgm:t>
    </dgm:pt>
    <dgm:pt modelId="{5D62DEE8-E0AA-4660-9F85-5644DC06EB54}" type="parTrans" cxnId="{052E0828-3845-4738-8B3D-CF73BED7C7EC}">
      <dgm:prSet/>
      <dgm:spPr/>
      <dgm:t>
        <a:bodyPr/>
        <a:lstStyle/>
        <a:p>
          <a:endParaRPr lang="fr-CA"/>
        </a:p>
      </dgm:t>
    </dgm:pt>
    <dgm:pt modelId="{4ECCAEF0-2283-4B51-8D1C-36E9849A0A9B}" type="sibTrans" cxnId="{052E0828-3845-4738-8B3D-CF73BED7C7EC}">
      <dgm:prSet/>
      <dgm:spPr/>
      <dgm:t>
        <a:bodyPr/>
        <a:lstStyle/>
        <a:p>
          <a:endParaRPr lang="fr-CA"/>
        </a:p>
      </dgm:t>
    </dgm:pt>
    <dgm:pt modelId="{DB42F347-C564-4393-BD20-7696B7AB261B}">
      <dgm:prSet phldrT="[Texte]" custT="1"/>
      <dgm:spPr/>
      <dgm:t>
        <a:bodyPr/>
        <a:lstStyle/>
        <a:p>
          <a:r>
            <a:rPr lang="fr-CA" sz="1200" dirty="0">
              <a:effectLst/>
              <a:latin typeface="Comic Sans MS" panose="030F0702030302020204" pitchFamily="66" charset="0"/>
              <a:cs typeface="Calibri" panose="020F0502020204030204" pitchFamily="34" charset="0"/>
            </a:rPr>
            <a:t>Considérer la dynamique du groupe et l’âge des enfants.</a:t>
          </a:r>
        </a:p>
      </dgm:t>
    </dgm:pt>
    <dgm:pt modelId="{89C153C2-E8C7-47A9-A297-872707EC3416}" type="parTrans" cxnId="{FAE54304-C35D-4B38-89FE-9962AADF0C05}">
      <dgm:prSet/>
      <dgm:spPr/>
      <dgm:t>
        <a:bodyPr/>
        <a:lstStyle/>
        <a:p>
          <a:endParaRPr lang="fr-CA"/>
        </a:p>
      </dgm:t>
    </dgm:pt>
    <dgm:pt modelId="{722B9133-0426-45A6-BE67-D02E90DD2B0B}" type="sibTrans" cxnId="{FAE54304-C35D-4B38-89FE-9962AADF0C05}">
      <dgm:prSet/>
      <dgm:spPr/>
      <dgm:t>
        <a:bodyPr/>
        <a:lstStyle/>
        <a:p>
          <a:endParaRPr lang="fr-CA"/>
        </a:p>
      </dgm:t>
    </dgm:pt>
    <dgm:pt modelId="{DDAAFCD8-E684-48A8-8294-02F3535466A6}">
      <dgm:prSet phldrT="[Texte]" custT="1"/>
      <dgm:spPr/>
      <dgm:t>
        <a:bodyPr/>
        <a:lstStyle/>
        <a:p>
          <a:r>
            <a:rPr lang="fr-CA" sz="1200" dirty="0">
              <a:effectLst/>
              <a:latin typeface="Comic Sans MS" panose="030F0702030302020204" pitchFamily="66" charset="0"/>
              <a:cs typeface="Calibri" panose="020F0502020204030204" pitchFamily="34" charset="0"/>
            </a:rPr>
            <a:t>Cibler une intention éducative</a:t>
          </a:r>
        </a:p>
      </dgm:t>
    </dgm:pt>
    <dgm:pt modelId="{481263CF-CE06-489A-BFA5-B8918F34FF74}" type="parTrans" cxnId="{DD1F2644-270B-4D7B-8AFD-084F6E9C3507}">
      <dgm:prSet/>
      <dgm:spPr/>
      <dgm:t>
        <a:bodyPr/>
        <a:lstStyle/>
        <a:p>
          <a:endParaRPr lang="fr-CA"/>
        </a:p>
      </dgm:t>
    </dgm:pt>
    <dgm:pt modelId="{F372D9D0-A97D-496B-8E8B-B1E3159D3CAC}" type="sibTrans" cxnId="{DD1F2644-270B-4D7B-8AFD-084F6E9C3507}">
      <dgm:prSet/>
      <dgm:spPr/>
      <dgm:t>
        <a:bodyPr/>
        <a:lstStyle/>
        <a:p>
          <a:endParaRPr lang="fr-CA"/>
        </a:p>
      </dgm:t>
    </dgm:pt>
    <dgm:pt modelId="{AEF0B2A3-AB4A-48C0-BDC9-D9117C188C19}">
      <dgm:prSet phldrT="[Texte]" custT="1"/>
      <dgm:spPr/>
      <dgm:t>
        <a:bodyPr/>
        <a:lstStyle/>
        <a:p>
          <a:r>
            <a:rPr lang="fr-CA" sz="1200" dirty="0">
              <a:effectLst/>
              <a:latin typeface="Comic Sans MS" panose="030F0702030302020204" pitchFamily="66" charset="0"/>
              <a:cs typeface="Calibri" panose="020F0502020204030204" pitchFamily="34" charset="0"/>
            </a:rPr>
            <a:t>Regrouper les éléments nécessaires pour mettre en place l’activité/le jeu.</a:t>
          </a:r>
        </a:p>
      </dgm:t>
    </dgm:pt>
    <dgm:pt modelId="{FCCEE9B3-15C6-462E-8E7B-A2FCE80C4FC4}" type="parTrans" cxnId="{4936D491-BEC1-43B6-9BA4-388EA8B0FD53}">
      <dgm:prSet/>
      <dgm:spPr/>
      <dgm:t>
        <a:bodyPr/>
        <a:lstStyle/>
        <a:p>
          <a:endParaRPr lang="fr-CA"/>
        </a:p>
      </dgm:t>
    </dgm:pt>
    <dgm:pt modelId="{BBD64C9D-599D-42FF-A4B9-D849A9DF0526}" type="sibTrans" cxnId="{4936D491-BEC1-43B6-9BA4-388EA8B0FD53}">
      <dgm:prSet/>
      <dgm:spPr/>
      <dgm:t>
        <a:bodyPr/>
        <a:lstStyle/>
        <a:p>
          <a:endParaRPr lang="fr-CA"/>
        </a:p>
      </dgm:t>
    </dgm:pt>
    <dgm:pt modelId="{8519AEF3-D4D7-4B5D-B951-10C218069DC9}">
      <dgm:prSet phldrT="[Texte]" custT="1"/>
      <dgm:spPr/>
      <dgm:t>
        <a:bodyPr/>
        <a:lstStyle/>
        <a:p>
          <a:r>
            <a:rPr lang="fr-CA" sz="1200" dirty="0">
              <a:effectLst/>
              <a:latin typeface="Comic Sans MS" panose="030F0702030302020204" pitchFamily="66" charset="0"/>
              <a:cs typeface="Calibri" panose="020F0502020204030204" pitchFamily="34" charset="0"/>
            </a:rPr>
            <a:t>Prévoir les achats, réserver le local, etc.</a:t>
          </a:r>
        </a:p>
      </dgm:t>
    </dgm:pt>
    <dgm:pt modelId="{61684E60-CAC1-4819-B8CE-152A5B5087C7}" type="parTrans" cxnId="{A224B01C-9A9D-4BDB-B865-C240184406DD}">
      <dgm:prSet/>
      <dgm:spPr/>
      <dgm:t>
        <a:bodyPr/>
        <a:lstStyle/>
        <a:p>
          <a:endParaRPr lang="fr-CA"/>
        </a:p>
      </dgm:t>
    </dgm:pt>
    <dgm:pt modelId="{DB7B751A-90A8-449E-A294-7BC53A46E7B1}" type="sibTrans" cxnId="{A224B01C-9A9D-4BDB-B865-C240184406DD}">
      <dgm:prSet/>
      <dgm:spPr/>
      <dgm:t>
        <a:bodyPr/>
        <a:lstStyle/>
        <a:p>
          <a:endParaRPr lang="fr-CA"/>
        </a:p>
      </dgm:t>
    </dgm:pt>
    <dgm:pt modelId="{E79FA3FB-883F-4895-83B3-892770E25B3F}">
      <dgm:prSet phldrT="[Texte]" custT="1"/>
      <dgm:spPr/>
      <dgm:t>
        <a:bodyPr/>
        <a:lstStyle/>
        <a:p>
          <a:r>
            <a:rPr lang="fr-CA" sz="1200" dirty="0">
              <a:effectLst/>
              <a:latin typeface="Comic Sans MS" panose="030F0702030302020204" pitchFamily="66" charset="0"/>
              <a:cs typeface="Calibri" panose="020F0502020204030204" pitchFamily="34" charset="0"/>
            </a:rPr>
            <a:t>Rencontrer l’enseignante, le/la T.E.S., etc.</a:t>
          </a:r>
        </a:p>
      </dgm:t>
    </dgm:pt>
    <dgm:pt modelId="{EA38E5DA-452A-44C8-A6B7-E99DC4CD8DC2}" type="parTrans" cxnId="{90E745D4-89A5-4923-866E-768B9FC473EC}">
      <dgm:prSet/>
      <dgm:spPr/>
      <dgm:t>
        <a:bodyPr/>
        <a:lstStyle/>
        <a:p>
          <a:endParaRPr lang="fr-CA"/>
        </a:p>
      </dgm:t>
    </dgm:pt>
    <dgm:pt modelId="{6D43FD5E-EBD5-49C1-A89F-8DF6FA5F9503}" type="sibTrans" cxnId="{90E745D4-89A5-4923-866E-768B9FC473EC}">
      <dgm:prSet/>
      <dgm:spPr/>
      <dgm:t>
        <a:bodyPr/>
        <a:lstStyle/>
        <a:p>
          <a:endParaRPr lang="fr-CA"/>
        </a:p>
      </dgm:t>
    </dgm:pt>
    <dgm:pt modelId="{6EE45710-B4B2-4026-93FE-15E12A32655B}">
      <dgm:prSet phldrT="[Texte]" custT="1"/>
      <dgm:spPr/>
      <dgm:t>
        <a:bodyPr/>
        <a:lstStyle/>
        <a:p>
          <a:r>
            <a:rPr lang="fr-CA" sz="1200" dirty="0">
              <a:effectLst/>
              <a:latin typeface="Comic Sans MS" panose="030F0702030302020204" pitchFamily="66" charset="0"/>
              <a:cs typeface="Calibri" panose="020F0502020204030204" pitchFamily="34" charset="0"/>
            </a:rPr>
            <a:t>Valider la portée éducative de l’activité/jeu ou de la démarche.</a:t>
          </a:r>
        </a:p>
      </dgm:t>
    </dgm:pt>
    <dgm:pt modelId="{E3D9B269-2F20-45E1-B730-5EC8EF6E6E22}" type="parTrans" cxnId="{59BA284E-86BB-44D8-8C4A-D95F63E5C515}">
      <dgm:prSet/>
      <dgm:spPr/>
      <dgm:t>
        <a:bodyPr/>
        <a:lstStyle/>
        <a:p>
          <a:endParaRPr lang="fr-CA"/>
        </a:p>
      </dgm:t>
    </dgm:pt>
    <dgm:pt modelId="{E2DADF70-0A69-4FE5-AC38-504F7B8B942B}" type="sibTrans" cxnId="{59BA284E-86BB-44D8-8C4A-D95F63E5C515}">
      <dgm:prSet/>
      <dgm:spPr/>
      <dgm:t>
        <a:bodyPr/>
        <a:lstStyle/>
        <a:p>
          <a:endParaRPr lang="fr-CA"/>
        </a:p>
      </dgm:t>
    </dgm:pt>
    <dgm:pt modelId="{FFBF5C30-DB40-4C10-B94D-4B4B4AA4BDFE}">
      <dgm:prSet phldrT="[Texte]" custT="1"/>
      <dgm:spPr/>
      <dgm:t>
        <a:bodyPr/>
        <a:lstStyle/>
        <a:p>
          <a:r>
            <a:rPr lang="fr-CA" sz="1200" dirty="0">
              <a:effectLst/>
              <a:latin typeface="Comic Sans MS" panose="030F0702030302020204" pitchFamily="66" charset="0"/>
              <a:cs typeface="Calibri" panose="020F0502020204030204" pitchFamily="34" charset="0"/>
            </a:rPr>
            <a:t>Aménager l’espace</a:t>
          </a:r>
        </a:p>
      </dgm:t>
    </dgm:pt>
    <dgm:pt modelId="{6AC1623D-613A-44C0-B3C6-5D1D3AAF8265}" type="parTrans" cxnId="{2EB0415A-7DFC-43F9-9DEA-0BCAB5D34B6D}">
      <dgm:prSet/>
      <dgm:spPr/>
      <dgm:t>
        <a:bodyPr/>
        <a:lstStyle/>
        <a:p>
          <a:endParaRPr lang="fr-CA"/>
        </a:p>
      </dgm:t>
    </dgm:pt>
    <dgm:pt modelId="{8B968458-C4C4-41E8-9528-9A272F3C870B}" type="sibTrans" cxnId="{2EB0415A-7DFC-43F9-9DEA-0BCAB5D34B6D}">
      <dgm:prSet/>
      <dgm:spPr/>
      <dgm:t>
        <a:bodyPr/>
        <a:lstStyle/>
        <a:p>
          <a:endParaRPr lang="fr-CA"/>
        </a:p>
      </dgm:t>
    </dgm:pt>
    <dgm:pt modelId="{012023B6-87FC-44FC-B11D-34D877E67E56}">
      <dgm:prSet phldrT="[Texte]" custT="1"/>
      <dgm:spPr/>
      <dgm:t>
        <a:bodyPr/>
        <a:lstStyle/>
        <a:p>
          <a:r>
            <a:rPr lang="fr-CA" sz="1200" i="0" dirty="0">
              <a:effectLst/>
              <a:latin typeface="Comic Sans MS" panose="030F0702030302020204" pitchFamily="66" charset="0"/>
              <a:cs typeface="Calibri" panose="020F0502020204030204" pitchFamily="34" charset="0"/>
            </a:rPr>
            <a:t>Annoncer une conséquence logique en cas de manquement et l’appliquer tel que convenu</a:t>
          </a:r>
        </a:p>
      </dgm:t>
    </dgm:pt>
    <dgm:pt modelId="{68A0683C-5180-47EC-8118-A18D549D4F5A}" type="parTrans" cxnId="{2A76F83B-435D-4E52-8DBC-A0382F3A85C9}">
      <dgm:prSet/>
      <dgm:spPr/>
      <dgm:t>
        <a:bodyPr/>
        <a:lstStyle/>
        <a:p>
          <a:endParaRPr lang="fr-CA"/>
        </a:p>
      </dgm:t>
    </dgm:pt>
    <dgm:pt modelId="{7FB52819-D561-4ACE-AB96-48254E7FAD71}" type="sibTrans" cxnId="{2A76F83B-435D-4E52-8DBC-A0382F3A85C9}">
      <dgm:prSet/>
      <dgm:spPr/>
      <dgm:t>
        <a:bodyPr/>
        <a:lstStyle/>
        <a:p>
          <a:endParaRPr lang="fr-CA"/>
        </a:p>
      </dgm:t>
    </dgm:pt>
    <dgm:pt modelId="{727C4C1E-BB2D-4ACC-B32B-C9272CA80E7B}">
      <dgm:prSet phldrT="[Texte]" custT="1"/>
      <dgm:spPr/>
      <dgm:t>
        <a:bodyPr/>
        <a:lstStyle/>
        <a:p>
          <a:r>
            <a:rPr lang="fr-CA" sz="1200" i="0" dirty="0">
              <a:effectLst/>
              <a:latin typeface="Comic Sans MS" panose="030F0702030302020204" pitchFamily="66" charset="0"/>
              <a:cs typeface="Calibri" panose="020F0502020204030204" pitchFamily="34" charset="0"/>
            </a:rPr>
            <a:t>Adopter une posture professionnelle</a:t>
          </a:r>
        </a:p>
      </dgm:t>
    </dgm:pt>
    <dgm:pt modelId="{D6977A82-0631-4AF6-8C3E-076DACD94CDA}" type="parTrans" cxnId="{AF3AF845-E558-4DC1-A99E-CF14645C9209}">
      <dgm:prSet/>
      <dgm:spPr/>
      <dgm:t>
        <a:bodyPr/>
        <a:lstStyle/>
        <a:p>
          <a:endParaRPr lang="fr-CA"/>
        </a:p>
      </dgm:t>
    </dgm:pt>
    <dgm:pt modelId="{0B82C63C-0F92-4285-B905-D4946A754AB5}" type="sibTrans" cxnId="{AF3AF845-E558-4DC1-A99E-CF14645C9209}">
      <dgm:prSet/>
      <dgm:spPr/>
      <dgm:t>
        <a:bodyPr/>
        <a:lstStyle/>
        <a:p>
          <a:endParaRPr lang="fr-CA"/>
        </a:p>
      </dgm:t>
    </dgm:pt>
    <dgm:pt modelId="{1C337A05-17B0-4AE7-BCB4-2FFF9A0E1CF2}">
      <dgm:prSet phldrT="[Texte]" custT="1"/>
      <dgm:spPr/>
      <dgm:t>
        <a:bodyPr/>
        <a:lstStyle/>
        <a:p>
          <a:r>
            <a:rPr lang="fr-CA" sz="1200" i="0" dirty="0">
              <a:effectLst/>
              <a:latin typeface="Comic Sans MS" panose="030F0702030302020204" pitchFamily="66" charset="0"/>
              <a:cs typeface="Calibri" panose="020F0502020204030204" pitchFamily="34" charset="0"/>
            </a:rPr>
            <a:t>Être à l’écoute, disponible et bienveillant</a:t>
          </a:r>
        </a:p>
      </dgm:t>
    </dgm:pt>
    <dgm:pt modelId="{A989DC50-1187-4E19-91CA-7F066C16B42E}" type="parTrans" cxnId="{1BE4A721-5E48-4C0F-9331-0E7EDB523AEE}">
      <dgm:prSet/>
      <dgm:spPr/>
      <dgm:t>
        <a:bodyPr/>
        <a:lstStyle/>
        <a:p>
          <a:endParaRPr lang="fr-CA"/>
        </a:p>
      </dgm:t>
    </dgm:pt>
    <dgm:pt modelId="{701FC013-67F1-4442-9395-64C5ECCAE6BD}" type="sibTrans" cxnId="{1BE4A721-5E48-4C0F-9331-0E7EDB523AEE}">
      <dgm:prSet/>
      <dgm:spPr/>
      <dgm:t>
        <a:bodyPr/>
        <a:lstStyle/>
        <a:p>
          <a:endParaRPr lang="fr-CA"/>
        </a:p>
      </dgm:t>
    </dgm:pt>
    <dgm:pt modelId="{62948549-0E97-4B3A-B5D1-6F02EEF25A39}">
      <dgm:prSet phldrT="[Texte]" custT="1"/>
      <dgm:spPr/>
      <dgm:t>
        <a:bodyPr/>
        <a:lstStyle/>
        <a:p>
          <a:r>
            <a:rPr lang="fr-CA" sz="1200" i="0" dirty="0">
              <a:effectLst/>
              <a:latin typeface="Comic Sans MS" panose="030F0702030302020204" pitchFamily="66" charset="0"/>
              <a:cs typeface="Calibri" panose="020F0502020204030204" pitchFamily="34" charset="0"/>
            </a:rPr>
            <a:t>Retour sur l’activité/le jeu avec les élèves favorise le sentiment d’appartenance, développe la confiance, développe l’esprit critique, etc.</a:t>
          </a:r>
        </a:p>
      </dgm:t>
    </dgm:pt>
    <dgm:pt modelId="{068BAA81-A5A8-4005-A367-773745A5A72E}" type="parTrans" cxnId="{DAF13912-FFA8-4525-9055-AC97450AF26F}">
      <dgm:prSet/>
      <dgm:spPr/>
      <dgm:t>
        <a:bodyPr/>
        <a:lstStyle/>
        <a:p>
          <a:endParaRPr lang="fr-CA"/>
        </a:p>
      </dgm:t>
    </dgm:pt>
    <dgm:pt modelId="{E6A77A08-3F71-4D2E-B67B-15BA9D72BB31}" type="sibTrans" cxnId="{DAF13912-FFA8-4525-9055-AC97450AF26F}">
      <dgm:prSet/>
      <dgm:spPr/>
      <dgm:t>
        <a:bodyPr/>
        <a:lstStyle/>
        <a:p>
          <a:endParaRPr lang="fr-CA"/>
        </a:p>
      </dgm:t>
    </dgm:pt>
    <dgm:pt modelId="{4A7DD4A9-6AEB-48A4-A6C5-D0ED76137795}">
      <dgm:prSet phldrT="[Texte]" custT="1"/>
      <dgm:spPr/>
      <dgm:t>
        <a:bodyPr/>
        <a:lstStyle/>
        <a:p>
          <a:r>
            <a:rPr lang="fr-CA" sz="1200" i="0" dirty="0">
              <a:effectLst/>
              <a:latin typeface="Comic Sans MS" panose="030F0702030302020204" pitchFamily="66" charset="0"/>
              <a:cs typeface="Calibri" panose="020F0502020204030204" pitchFamily="34" charset="0"/>
            </a:rPr>
            <a:t>Donner des consignes de sécurité et du déroulement de l’activité/du jeu.</a:t>
          </a:r>
        </a:p>
      </dgm:t>
    </dgm:pt>
    <dgm:pt modelId="{228A5F63-712E-4C3C-B712-11826119EB31}" type="parTrans" cxnId="{0D5EE337-7D7F-4AA4-BE8F-CF3144A9CF9F}">
      <dgm:prSet/>
      <dgm:spPr/>
      <dgm:t>
        <a:bodyPr/>
        <a:lstStyle/>
        <a:p>
          <a:endParaRPr lang="fr-CA"/>
        </a:p>
      </dgm:t>
    </dgm:pt>
    <dgm:pt modelId="{CCA09BC9-0056-4513-8AD7-B4EEC87664BF}" type="sibTrans" cxnId="{0D5EE337-7D7F-4AA4-BE8F-CF3144A9CF9F}">
      <dgm:prSet/>
      <dgm:spPr/>
      <dgm:t>
        <a:bodyPr/>
        <a:lstStyle/>
        <a:p>
          <a:endParaRPr lang="fr-CA"/>
        </a:p>
      </dgm:t>
    </dgm:pt>
    <dgm:pt modelId="{F9A22C78-6F50-4681-9353-1E1782388A7B}">
      <dgm:prSet phldrT="[Texte]" custT="1"/>
      <dgm:spPr/>
      <dgm:t>
        <a:bodyPr/>
        <a:lstStyle/>
        <a:p>
          <a:r>
            <a:rPr lang="fr-CA" sz="1200" i="0" dirty="0">
              <a:effectLst/>
              <a:latin typeface="Comic Sans MS" panose="030F0702030302020204" pitchFamily="66" charset="0"/>
              <a:cs typeface="Calibri" panose="020F0502020204030204" pitchFamily="34" charset="0"/>
            </a:rPr>
            <a:t>Expliquer les règles et leurs raisons</a:t>
          </a:r>
        </a:p>
      </dgm:t>
    </dgm:pt>
    <dgm:pt modelId="{E24CAA1E-0E2C-44CB-80E2-4BFC43CFBCAB}" type="parTrans" cxnId="{CD2868E1-9653-4E0D-96F9-E9F5CA98191D}">
      <dgm:prSet/>
      <dgm:spPr/>
      <dgm:t>
        <a:bodyPr/>
        <a:lstStyle/>
        <a:p>
          <a:endParaRPr lang="fr-CA"/>
        </a:p>
      </dgm:t>
    </dgm:pt>
    <dgm:pt modelId="{112FA929-B119-4859-953E-8EFD5C9829A1}" type="sibTrans" cxnId="{CD2868E1-9653-4E0D-96F9-E9F5CA98191D}">
      <dgm:prSet/>
      <dgm:spPr/>
      <dgm:t>
        <a:bodyPr/>
        <a:lstStyle/>
        <a:p>
          <a:endParaRPr lang="fr-CA"/>
        </a:p>
      </dgm:t>
    </dgm:pt>
    <dgm:pt modelId="{BD908E65-EFA4-4589-B636-A44BACF7DB4B}">
      <dgm:prSet phldrT="[Texte]" custT="1"/>
      <dgm:spPr/>
      <dgm:t>
        <a:bodyPr/>
        <a:lstStyle/>
        <a:p>
          <a:r>
            <a:rPr lang="fr-CA" sz="1200" i="0" dirty="0">
              <a:effectLst/>
              <a:latin typeface="Comic Sans MS" panose="030F0702030302020204" pitchFamily="66" charset="0"/>
              <a:cs typeface="Calibri" panose="020F0502020204030204" pitchFamily="34" charset="0"/>
            </a:rPr>
            <a:t>Participer </a:t>
          </a:r>
        </a:p>
      </dgm:t>
    </dgm:pt>
    <dgm:pt modelId="{21B16490-C14E-4A81-8F2C-1FB7D4B05F2F}" type="parTrans" cxnId="{6F04F32A-631F-41F7-9468-5C0AEED20E35}">
      <dgm:prSet/>
      <dgm:spPr/>
      <dgm:t>
        <a:bodyPr/>
        <a:lstStyle/>
        <a:p>
          <a:endParaRPr lang="fr-CA"/>
        </a:p>
      </dgm:t>
    </dgm:pt>
    <dgm:pt modelId="{4F2871D5-F205-41D6-AE75-F1014A697645}" type="sibTrans" cxnId="{6F04F32A-631F-41F7-9468-5C0AEED20E35}">
      <dgm:prSet/>
      <dgm:spPr/>
      <dgm:t>
        <a:bodyPr/>
        <a:lstStyle/>
        <a:p>
          <a:endParaRPr lang="fr-CA"/>
        </a:p>
      </dgm:t>
    </dgm:pt>
    <dgm:pt modelId="{4A4FFD7D-F171-4529-85C1-A4AED6EB464C}">
      <dgm:prSet phldrT="[Texte]" custT="1"/>
      <dgm:spPr/>
      <dgm:t>
        <a:bodyPr/>
        <a:lstStyle/>
        <a:p>
          <a:r>
            <a:rPr lang="fr-CA" sz="1200" i="0" dirty="0">
              <a:effectLst/>
              <a:latin typeface="Comic Sans MS" panose="030F0702030302020204" pitchFamily="66" charset="0"/>
              <a:cs typeface="Calibri" panose="020F0502020204030204" pitchFamily="34" charset="0"/>
            </a:rPr>
            <a:t>Surveiller le déroulement de l’activité/jeu</a:t>
          </a:r>
        </a:p>
      </dgm:t>
    </dgm:pt>
    <dgm:pt modelId="{7FADC3C4-4252-41FF-8DA7-0331F864CE77}" type="parTrans" cxnId="{CFA5AEBF-6535-4006-BAA6-F834DF0E587B}">
      <dgm:prSet/>
      <dgm:spPr/>
      <dgm:t>
        <a:bodyPr/>
        <a:lstStyle/>
        <a:p>
          <a:endParaRPr lang="fr-CA"/>
        </a:p>
      </dgm:t>
    </dgm:pt>
    <dgm:pt modelId="{E70565BD-9AB4-4E02-A043-139D3091D505}" type="sibTrans" cxnId="{CFA5AEBF-6535-4006-BAA6-F834DF0E587B}">
      <dgm:prSet/>
      <dgm:spPr/>
      <dgm:t>
        <a:bodyPr/>
        <a:lstStyle/>
        <a:p>
          <a:endParaRPr lang="fr-CA"/>
        </a:p>
      </dgm:t>
    </dgm:pt>
    <dgm:pt modelId="{D2FBC842-34C1-4A29-80EA-9A23C202ABD3}">
      <dgm:prSet phldrT="[Texte]" custT="1"/>
      <dgm:spPr/>
      <dgm:t>
        <a:bodyPr/>
        <a:lstStyle/>
        <a:p>
          <a:r>
            <a:rPr lang="fr-CA" sz="1200" i="0" dirty="0">
              <a:effectLst/>
              <a:latin typeface="Comic Sans MS" panose="030F0702030302020204" pitchFamily="66" charset="0"/>
              <a:cs typeface="Calibri" panose="020F0502020204030204" pitchFamily="34" charset="0"/>
            </a:rPr>
            <a:t>Rappeler les consignes/directives</a:t>
          </a:r>
        </a:p>
      </dgm:t>
    </dgm:pt>
    <dgm:pt modelId="{32149EBD-D286-497D-BA22-743CA2E32345}" type="parTrans" cxnId="{7FB01CCB-EFA7-4DE3-9D6D-9B5F9AB2CD99}">
      <dgm:prSet/>
      <dgm:spPr/>
      <dgm:t>
        <a:bodyPr/>
        <a:lstStyle/>
        <a:p>
          <a:endParaRPr lang="fr-CA"/>
        </a:p>
      </dgm:t>
    </dgm:pt>
    <dgm:pt modelId="{6F7DF856-264F-4CB3-8C21-DB15C6B429AB}" type="sibTrans" cxnId="{7FB01CCB-EFA7-4DE3-9D6D-9B5F9AB2CD99}">
      <dgm:prSet/>
      <dgm:spPr/>
      <dgm:t>
        <a:bodyPr/>
        <a:lstStyle/>
        <a:p>
          <a:endParaRPr lang="fr-CA"/>
        </a:p>
      </dgm:t>
    </dgm:pt>
    <dgm:pt modelId="{80277D6C-BE8C-48B0-A1D1-89445E023F19}">
      <dgm:prSet phldrT="[Texte]" custT="1"/>
      <dgm:spPr/>
      <dgm:t>
        <a:bodyPr/>
        <a:lstStyle/>
        <a:p>
          <a:r>
            <a:rPr lang="fr-CA" sz="1200" i="0" dirty="0">
              <a:effectLst/>
              <a:latin typeface="Comic Sans MS" panose="030F0702030302020204" pitchFamily="66" charset="0"/>
              <a:cs typeface="Calibri" panose="020F0502020204030204" pitchFamily="34" charset="0"/>
            </a:rPr>
            <a:t>Indiquer le temps restant, etc.</a:t>
          </a:r>
        </a:p>
      </dgm:t>
    </dgm:pt>
    <dgm:pt modelId="{EEF144B6-2C38-4110-89FC-BBC09E7C1CA3}" type="parTrans" cxnId="{FE8B9377-394E-4C89-8207-E7A5699048DE}">
      <dgm:prSet/>
      <dgm:spPr/>
      <dgm:t>
        <a:bodyPr/>
        <a:lstStyle/>
        <a:p>
          <a:endParaRPr lang="fr-CA"/>
        </a:p>
      </dgm:t>
    </dgm:pt>
    <dgm:pt modelId="{69FE06D1-AA2D-404A-91E1-AD89F0FDD04F}" type="sibTrans" cxnId="{FE8B9377-394E-4C89-8207-E7A5699048DE}">
      <dgm:prSet/>
      <dgm:spPr/>
      <dgm:t>
        <a:bodyPr/>
        <a:lstStyle/>
        <a:p>
          <a:endParaRPr lang="fr-CA"/>
        </a:p>
      </dgm:t>
    </dgm:pt>
    <dgm:pt modelId="{C3689EAA-CA45-4CD8-82C3-B9F849538F92}">
      <dgm:prSet phldrT="[Texte]" custT="1"/>
      <dgm:spPr/>
      <dgm:t>
        <a:bodyPr/>
        <a:lstStyle/>
        <a:p>
          <a:r>
            <a:rPr lang="fr-CA" sz="1200" i="0" dirty="0">
              <a:effectLst/>
              <a:latin typeface="Comic Sans MS" panose="030F0702030302020204" pitchFamily="66" charset="0"/>
              <a:cs typeface="Calibri" panose="020F0502020204030204" pitchFamily="34" charset="0"/>
            </a:rPr>
            <a:t>Permet de constater les progrès/les gains et les défis restants.</a:t>
          </a:r>
        </a:p>
      </dgm:t>
    </dgm:pt>
    <dgm:pt modelId="{A575E537-0618-498D-B6A0-1AEB793D466A}" type="parTrans" cxnId="{09D6ED53-1B66-424D-99A3-AE997EB8BFD6}">
      <dgm:prSet/>
      <dgm:spPr/>
      <dgm:t>
        <a:bodyPr/>
        <a:lstStyle/>
        <a:p>
          <a:endParaRPr lang="fr-CA"/>
        </a:p>
      </dgm:t>
    </dgm:pt>
    <dgm:pt modelId="{66C4FCA0-03D3-4AB4-9BB4-5FB743A8BA3B}" type="sibTrans" cxnId="{09D6ED53-1B66-424D-99A3-AE997EB8BFD6}">
      <dgm:prSet/>
      <dgm:spPr/>
      <dgm:t>
        <a:bodyPr/>
        <a:lstStyle/>
        <a:p>
          <a:endParaRPr lang="fr-CA"/>
        </a:p>
      </dgm:t>
    </dgm:pt>
    <dgm:pt modelId="{D170E4EC-8537-4207-A70F-2286830347F6}">
      <dgm:prSet phldrT="[Texte]" custT="1"/>
      <dgm:spPr/>
      <dgm:t>
        <a:bodyPr/>
        <a:lstStyle/>
        <a:p>
          <a:r>
            <a:rPr lang="fr-CA" sz="1200" i="0" dirty="0">
              <a:effectLst/>
              <a:latin typeface="Comic Sans MS" panose="030F0702030302020204" pitchFamily="66" charset="0"/>
              <a:cs typeface="Calibri" panose="020F0502020204030204" pitchFamily="34" charset="0"/>
            </a:rPr>
            <a:t>Évaluation par l’éducateur.trice permet de valider la réponse aux besoin et intérêts des élèves, l’atteinte de l’intention éducative, etc.</a:t>
          </a:r>
        </a:p>
      </dgm:t>
    </dgm:pt>
    <dgm:pt modelId="{56DBF199-3C75-458B-BCB9-5B5905936C3A}" type="parTrans" cxnId="{DDB3EF54-08C5-4AFC-8B70-2F2F7A5B3565}">
      <dgm:prSet/>
      <dgm:spPr/>
      <dgm:t>
        <a:bodyPr/>
        <a:lstStyle/>
        <a:p>
          <a:endParaRPr lang="fr-CA"/>
        </a:p>
      </dgm:t>
    </dgm:pt>
    <dgm:pt modelId="{909B5B07-1867-49B8-AE72-2BC0850BB59D}" type="sibTrans" cxnId="{DDB3EF54-08C5-4AFC-8B70-2F2F7A5B3565}">
      <dgm:prSet/>
      <dgm:spPr/>
      <dgm:t>
        <a:bodyPr/>
        <a:lstStyle/>
        <a:p>
          <a:endParaRPr lang="fr-CA"/>
        </a:p>
      </dgm:t>
    </dgm:pt>
    <dgm:pt modelId="{82AE8D67-9938-43D1-B53A-B6CA67ECA100}">
      <dgm:prSet phldrT="[Texte]" custT="1"/>
      <dgm:spPr/>
      <dgm:t>
        <a:bodyPr/>
        <a:lstStyle/>
        <a:p>
          <a:r>
            <a:rPr lang="fr-CA" sz="1200" i="0" dirty="0">
              <a:effectLst/>
              <a:latin typeface="Comic Sans MS" panose="030F0702030302020204" pitchFamily="66" charset="0"/>
              <a:cs typeface="Calibri" panose="020F0502020204030204" pitchFamily="34" charset="0"/>
            </a:rPr>
            <a:t>Permet d’ajuster son plan d’action ou incite à le poursuivre.</a:t>
          </a:r>
        </a:p>
      </dgm:t>
    </dgm:pt>
    <dgm:pt modelId="{A2CD4C13-C5FB-4B17-8ABA-02770386652E}" type="parTrans" cxnId="{E13C1313-480D-4170-8730-AB5DDFD3450D}">
      <dgm:prSet/>
      <dgm:spPr/>
      <dgm:t>
        <a:bodyPr/>
        <a:lstStyle/>
        <a:p>
          <a:endParaRPr lang="fr-CA"/>
        </a:p>
      </dgm:t>
    </dgm:pt>
    <dgm:pt modelId="{8BA7B0CC-CC9A-4994-B558-B17BC976F284}" type="sibTrans" cxnId="{E13C1313-480D-4170-8730-AB5DDFD3450D}">
      <dgm:prSet/>
      <dgm:spPr/>
      <dgm:t>
        <a:bodyPr/>
        <a:lstStyle/>
        <a:p>
          <a:endParaRPr lang="fr-CA"/>
        </a:p>
      </dgm:t>
    </dgm:pt>
    <dgm:pt modelId="{639ADD4C-FAD5-46C6-81D3-B7C8B53AC4EE}">
      <dgm:prSet phldrT="[Texte]" custT="1"/>
      <dgm:spPr/>
      <dgm:t>
        <a:bodyPr/>
        <a:lstStyle/>
        <a:p>
          <a:r>
            <a:rPr lang="fr-CA" sz="1200" i="0" dirty="0">
              <a:effectLst/>
              <a:latin typeface="Comic Sans MS" panose="030F0702030302020204" pitchFamily="66" charset="0"/>
              <a:cs typeface="Calibri" panose="020F0502020204030204" pitchFamily="34" charset="0"/>
            </a:rPr>
            <a:t>Permet d’anticiper/prévoir notre intervention la prochaine fois que…</a:t>
          </a:r>
        </a:p>
      </dgm:t>
    </dgm:pt>
    <dgm:pt modelId="{4F7092B0-65F6-46CD-90E0-A92E2F088E6E}" type="parTrans" cxnId="{FE21CBF1-4099-4963-884C-5B146822C1FF}">
      <dgm:prSet/>
      <dgm:spPr/>
      <dgm:t>
        <a:bodyPr/>
        <a:lstStyle/>
        <a:p>
          <a:endParaRPr lang="fr-CA"/>
        </a:p>
      </dgm:t>
    </dgm:pt>
    <dgm:pt modelId="{A8EEB62A-9A9E-4871-8E41-03A0E469C5E9}" type="sibTrans" cxnId="{FE21CBF1-4099-4963-884C-5B146822C1FF}">
      <dgm:prSet/>
      <dgm:spPr/>
      <dgm:t>
        <a:bodyPr/>
        <a:lstStyle/>
        <a:p>
          <a:endParaRPr lang="fr-CA"/>
        </a:p>
      </dgm:t>
    </dgm:pt>
    <dgm:pt modelId="{77D99FC0-F31A-4C1E-BE0F-CB9E0A048B9E}" type="pres">
      <dgm:prSet presAssocID="{CC4E97E5-643C-45EA-9C5B-459313554867}" presName="Name0" presStyleCnt="0">
        <dgm:presLayoutVars>
          <dgm:dir/>
          <dgm:animLvl val="lvl"/>
          <dgm:resizeHandles val="exact"/>
        </dgm:presLayoutVars>
      </dgm:prSet>
      <dgm:spPr/>
    </dgm:pt>
    <dgm:pt modelId="{C4D0FBE3-E2FE-4361-A92D-4D09FFAB5E5D}" type="pres">
      <dgm:prSet presAssocID="{1033FCAC-C081-4737-8B9D-CA5EFB8080FC}" presName="composite" presStyleCnt="0"/>
      <dgm:spPr/>
    </dgm:pt>
    <dgm:pt modelId="{9540D8F4-B40A-4728-B7A6-137DF33D5B92}" type="pres">
      <dgm:prSet presAssocID="{1033FCAC-C081-4737-8B9D-CA5EFB8080FC}" presName="parTx" presStyleLbl="alignNode1" presStyleIdx="0" presStyleCnt="5">
        <dgm:presLayoutVars>
          <dgm:chMax val="0"/>
          <dgm:chPref val="0"/>
          <dgm:bulletEnabled val="1"/>
        </dgm:presLayoutVars>
      </dgm:prSet>
      <dgm:spPr/>
    </dgm:pt>
    <dgm:pt modelId="{D0F1CDC1-7BED-484D-8A68-34571AB08ABC}" type="pres">
      <dgm:prSet presAssocID="{1033FCAC-C081-4737-8B9D-CA5EFB8080FC}" presName="desTx" presStyleLbl="alignAccFollowNode1" presStyleIdx="0" presStyleCnt="5">
        <dgm:presLayoutVars>
          <dgm:bulletEnabled val="1"/>
        </dgm:presLayoutVars>
      </dgm:prSet>
      <dgm:spPr/>
    </dgm:pt>
    <dgm:pt modelId="{A6074655-4D86-4C6F-9121-ED4C9B2B64EE}" type="pres">
      <dgm:prSet presAssocID="{3490FD8D-CD5A-4EF5-9391-DC24956DBCB1}" presName="space" presStyleCnt="0"/>
      <dgm:spPr/>
    </dgm:pt>
    <dgm:pt modelId="{B77DD4CA-9FF2-4C70-AB74-0F0C483758BB}" type="pres">
      <dgm:prSet presAssocID="{229A5A38-7F1C-457D-B22C-AAFC6CE427CD}" presName="composite" presStyleCnt="0"/>
      <dgm:spPr/>
    </dgm:pt>
    <dgm:pt modelId="{DD553214-516C-4E9C-AEDD-DA52CF35A6F8}" type="pres">
      <dgm:prSet presAssocID="{229A5A38-7F1C-457D-B22C-AAFC6CE427CD}" presName="parTx" presStyleLbl="alignNode1" presStyleIdx="1" presStyleCnt="5">
        <dgm:presLayoutVars>
          <dgm:chMax val="0"/>
          <dgm:chPref val="0"/>
          <dgm:bulletEnabled val="1"/>
        </dgm:presLayoutVars>
      </dgm:prSet>
      <dgm:spPr/>
    </dgm:pt>
    <dgm:pt modelId="{9099EE0E-D3D6-4100-A62D-ECCC0E56D83A}" type="pres">
      <dgm:prSet presAssocID="{229A5A38-7F1C-457D-B22C-AAFC6CE427CD}" presName="desTx" presStyleLbl="alignAccFollowNode1" presStyleIdx="1" presStyleCnt="5">
        <dgm:presLayoutVars>
          <dgm:bulletEnabled val="1"/>
        </dgm:presLayoutVars>
      </dgm:prSet>
      <dgm:spPr/>
    </dgm:pt>
    <dgm:pt modelId="{377A67C2-840B-4AC4-A146-AE6834D89F1D}" type="pres">
      <dgm:prSet presAssocID="{1E700C27-3913-4E4D-81DF-6B77F49A748D}" presName="space" presStyleCnt="0"/>
      <dgm:spPr/>
    </dgm:pt>
    <dgm:pt modelId="{7C36A13F-E911-410E-A404-34C88BEA6743}" type="pres">
      <dgm:prSet presAssocID="{653D71E7-4345-4E74-B422-3958F43C111C}" presName="composite" presStyleCnt="0"/>
      <dgm:spPr/>
    </dgm:pt>
    <dgm:pt modelId="{F4790BE2-DE05-4BFE-98ED-9857A538000A}" type="pres">
      <dgm:prSet presAssocID="{653D71E7-4345-4E74-B422-3958F43C111C}" presName="parTx" presStyleLbl="alignNode1" presStyleIdx="2" presStyleCnt="5">
        <dgm:presLayoutVars>
          <dgm:chMax val="0"/>
          <dgm:chPref val="0"/>
          <dgm:bulletEnabled val="1"/>
        </dgm:presLayoutVars>
      </dgm:prSet>
      <dgm:spPr/>
    </dgm:pt>
    <dgm:pt modelId="{BF0AE168-ED7D-4C96-9C01-E2886371AF2C}" type="pres">
      <dgm:prSet presAssocID="{653D71E7-4345-4E74-B422-3958F43C111C}" presName="desTx" presStyleLbl="alignAccFollowNode1" presStyleIdx="2" presStyleCnt="5">
        <dgm:presLayoutVars>
          <dgm:bulletEnabled val="1"/>
        </dgm:presLayoutVars>
      </dgm:prSet>
      <dgm:spPr/>
    </dgm:pt>
    <dgm:pt modelId="{C1BD694E-0814-424A-BE46-B95E93CB1162}" type="pres">
      <dgm:prSet presAssocID="{875908C1-415C-4EAE-AAF6-DAC1A9DA72D2}" presName="space" presStyleCnt="0"/>
      <dgm:spPr/>
    </dgm:pt>
    <dgm:pt modelId="{7E42B085-1D33-43DD-BEEA-F33050A63840}" type="pres">
      <dgm:prSet presAssocID="{2FEF6384-7D4D-4B87-B36A-CC4DD536208C}" presName="composite" presStyleCnt="0"/>
      <dgm:spPr/>
    </dgm:pt>
    <dgm:pt modelId="{3460529E-8E5D-4FB6-962E-6516A8993094}" type="pres">
      <dgm:prSet presAssocID="{2FEF6384-7D4D-4B87-B36A-CC4DD536208C}" presName="parTx" presStyleLbl="alignNode1" presStyleIdx="3" presStyleCnt="5">
        <dgm:presLayoutVars>
          <dgm:chMax val="0"/>
          <dgm:chPref val="0"/>
          <dgm:bulletEnabled val="1"/>
        </dgm:presLayoutVars>
      </dgm:prSet>
      <dgm:spPr/>
    </dgm:pt>
    <dgm:pt modelId="{FE51BFB2-02F7-45BD-924C-D0D29F9AFBE2}" type="pres">
      <dgm:prSet presAssocID="{2FEF6384-7D4D-4B87-B36A-CC4DD536208C}" presName="desTx" presStyleLbl="alignAccFollowNode1" presStyleIdx="3" presStyleCnt="5">
        <dgm:presLayoutVars>
          <dgm:bulletEnabled val="1"/>
        </dgm:presLayoutVars>
      </dgm:prSet>
      <dgm:spPr/>
    </dgm:pt>
    <dgm:pt modelId="{BBB4F519-8889-4288-B821-E26867CD06E7}" type="pres">
      <dgm:prSet presAssocID="{653E58A2-E934-471F-9804-7B17E9CD7037}" presName="space" presStyleCnt="0"/>
      <dgm:spPr/>
    </dgm:pt>
    <dgm:pt modelId="{243A093C-3D30-4AD2-B0FA-FCD2E8D7A2E7}" type="pres">
      <dgm:prSet presAssocID="{EB82BE7F-74E5-4ADA-801A-DE827F0B4B8F}" presName="composite" presStyleCnt="0"/>
      <dgm:spPr/>
    </dgm:pt>
    <dgm:pt modelId="{61ED7A22-ED74-4B05-AB8E-83F085EFC35C}" type="pres">
      <dgm:prSet presAssocID="{EB82BE7F-74E5-4ADA-801A-DE827F0B4B8F}" presName="parTx" presStyleLbl="alignNode1" presStyleIdx="4" presStyleCnt="5">
        <dgm:presLayoutVars>
          <dgm:chMax val="0"/>
          <dgm:chPref val="0"/>
          <dgm:bulletEnabled val="1"/>
        </dgm:presLayoutVars>
      </dgm:prSet>
      <dgm:spPr/>
    </dgm:pt>
    <dgm:pt modelId="{67AB03E8-1A4C-4367-95DB-6AEDEC8AB2CF}" type="pres">
      <dgm:prSet presAssocID="{EB82BE7F-74E5-4ADA-801A-DE827F0B4B8F}" presName="desTx" presStyleLbl="alignAccFollowNode1" presStyleIdx="4" presStyleCnt="5">
        <dgm:presLayoutVars>
          <dgm:bulletEnabled val="1"/>
        </dgm:presLayoutVars>
      </dgm:prSet>
      <dgm:spPr/>
    </dgm:pt>
  </dgm:ptLst>
  <dgm:cxnLst>
    <dgm:cxn modelId="{1704D702-8E5D-4059-9FD3-EF43F1E7C004}" type="presOf" srcId="{82AE8D67-9938-43D1-B53A-B6CA67ECA100}" destId="{67AB03E8-1A4C-4367-95DB-6AEDEC8AB2CF}" srcOrd="0" destOrd="1" presId="urn:microsoft.com/office/officeart/2005/8/layout/hList1"/>
    <dgm:cxn modelId="{FAE54304-C35D-4B38-89FE-9962AADF0C05}" srcId="{229A5A38-7F1C-457D-B22C-AAFC6CE427CD}" destId="{DB42F347-C564-4393-BD20-7696B7AB261B}" srcOrd="4" destOrd="0" parTransId="{89C153C2-E8C7-47A9-A297-872707EC3416}" sibTransId="{722B9133-0426-45A6-BE67-D02E90DD2B0B}"/>
    <dgm:cxn modelId="{2B14100C-C002-4678-BA68-72B2CB04681C}" srcId="{CC4E97E5-643C-45EA-9C5B-459313554867}" destId="{229A5A38-7F1C-457D-B22C-AAFC6CE427CD}" srcOrd="1" destOrd="0" parTransId="{4A9A24AE-04C8-4BF3-9B1A-AF83130C3247}" sibTransId="{1E700C27-3913-4E4D-81DF-6B77F49A748D}"/>
    <dgm:cxn modelId="{0E0C3F0C-B351-4E15-8A56-C052E5CCD46E}" type="presOf" srcId="{8519AEF3-D4D7-4B5D-B951-10C218069DC9}" destId="{BF0AE168-ED7D-4C96-9C01-E2886371AF2C}" srcOrd="0" destOrd="1" presId="urn:microsoft.com/office/officeart/2005/8/layout/hList1"/>
    <dgm:cxn modelId="{5D49C80D-2F3C-45F9-B9CD-B8DE6C6E4876}" type="presOf" srcId="{AEF0B2A3-AB4A-48C0-BDC9-D9117C188C19}" destId="{BF0AE168-ED7D-4C96-9C01-E2886371AF2C}" srcOrd="0" destOrd="0" presId="urn:microsoft.com/office/officeart/2005/8/layout/hList1"/>
    <dgm:cxn modelId="{878F300E-A870-4D51-829F-5E94A3D1909E}" type="presOf" srcId="{FFBF5C30-DB40-4C10-B94D-4B4B4AA4BDFE}" destId="{BF0AE168-ED7D-4C96-9C01-E2886371AF2C}" srcOrd="0" destOrd="2" presId="urn:microsoft.com/office/officeart/2005/8/layout/hList1"/>
    <dgm:cxn modelId="{DAF13912-FFA8-4525-9055-AC97450AF26F}" srcId="{EB82BE7F-74E5-4ADA-801A-DE827F0B4B8F}" destId="{62948549-0E97-4B3A-B5D1-6F02EEF25A39}" srcOrd="3" destOrd="0" parTransId="{068BAA81-A5A8-4005-A367-773745A5A72E}" sibTransId="{E6A77A08-3F71-4D2E-B67B-15BA9D72BB31}"/>
    <dgm:cxn modelId="{E13C1313-480D-4170-8730-AB5DDFD3450D}" srcId="{EB82BE7F-74E5-4ADA-801A-DE827F0B4B8F}" destId="{82AE8D67-9938-43D1-B53A-B6CA67ECA100}" srcOrd="1" destOrd="0" parTransId="{A2CD4C13-C5FB-4B17-8ABA-02770386652E}" sibTransId="{8BA7B0CC-CC9A-4994-B558-B17BC976F284}"/>
    <dgm:cxn modelId="{154F6913-5DE8-412C-A0FC-BA3608CFB725}" type="presOf" srcId="{9EFF73B7-801A-4D1C-9B39-C0E54E032D9B}" destId="{9099EE0E-D3D6-4100-A62D-ECCC0E56D83A}" srcOrd="0" destOrd="1" presId="urn:microsoft.com/office/officeart/2005/8/layout/hList1"/>
    <dgm:cxn modelId="{2B31BF14-120F-49F4-9F32-46DD6D039923}" type="presOf" srcId="{E79FA3FB-883F-4895-83B3-892770E25B3F}" destId="{BF0AE168-ED7D-4C96-9C01-E2886371AF2C}" srcOrd="0" destOrd="4" presId="urn:microsoft.com/office/officeart/2005/8/layout/hList1"/>
    <dgm:cxn modelId="{1855C418-557D-4AEB-9350-9A66641D3B30}" type="presOf" srcId="{2FEF6384-7D4D-4B87-B36A-CC4DD536208C}" destId="{3460529E-8E5D-4FB6-962E-6516A8993094}" srcOrd="0" destOrd="0" presId="urn:microsoft.com/office/officeart/2005/8/layout/hList1"/>
    <dgm:cxn modelId="{A224B01C-9A9D-4BDB-B865-C240184406DD}" srcId="{653D71E7-4345-4E74-B422-3958F43C111C}" destId="{8519AEF3-D4D7-4B5D-B951-10C218069DC9}" srcOrd="1" destOrd="0" parTransId="{61684E60-CAC1-4819-B8CE-152A5B5087C7}" sibTransId="{DB7B751A-90A8-449E-A294-7BC53A46E7B1}"/>
    <dgm:cxn modelId="{56F6561D-5052-44F5-9D74-ABBFBE5B8391}" type="presOf" srcId="{23025307-5454-47BE-83C8-72F98A6141E7}" destId="{D0F1CDC1-7BED-484D-8A68-34571AB08ABC}" srcOrd="0" destOrd="1" presId="urn:microsoft.com/office/officeart/2005/8/layout/hList1"/>
    <dgm:cxn modelId="{1BE4A721-5E48-4C0F-9331-0E7EDB523AEE}" srcId="{2FEF6384-7D4D-4B87-B36A-CC4DD536208C}" destId="{1C337A05-17B0-4AE7-BCB4-2FFF9A0E1CF2}" srcOrd="1" destOrd="0" parTransId="{A989DC50-1187-4E19-91CA-7F066C16B42E}" sibTransId="{701FC013-67F1-4442-9395-64C5ECCAE6BD}"/>
    <dgm:cxn modelId="{58176F27-942D-4748-9768-F74A6A3A21F7}" type="presOf" srcId="{639ADD4C-FAD5-46C6-81D3-B7C8B53AC4EE}" destId="{67AB03E8-1A4C-4367-95DB-6AEDEC8AB2CF}" srcOrd="0" destOrd="2" presId="urn:microsoft.com/office/officeart/2005/8/layout/hList1"/>
    <dgm:cxn modelId="{052E0828-3845-4738-8B3D-CF73BED7C7EC}" srcId="{229A5A38-7F1C-457D-B22C-AAFC6CE427CD}" destId="{6AA55CE1-E3B1-4BA4-9CB7-883016719366}" srcOrd="5" destOrd="0" parTransId="{5D62DEE8-E0AA-4660-9F85-5644DC06EB54}" sibTransId="{4ECCAEF0-2283-4B51-8D1C-36E9849A0A9B}"/>
    <dgm:cxn modelId="{6F04F32A-631F-41F7-9468-5C0AEED20E35}" srcId="{2FEF6384-7D4D-4B87-B36A-CC4DD536208C}" destId="{BD908E65-EFA4-4589-B636-A44BACF7DB4B}" srcOrd="5" destOrd="0" parTransId="{21B16490-C14E-4A81-8F2C-1FB7D4B05F2F}" sibTransId="{4F2871D5-F205-41D6-AE75-F1014A697645}"/>
    <dgm:cxn modelId="{BC8D1831-F591-4C09-9D9F-800CCC90D013}" type="presOf" srcId="{4A7DD4A9-6AEB-48A4-A6C5-D0ED76137795}" destId="{FE51BFB2-02F7-45BD-924C-D0D29F9AFBE2}" srcOrd="0" destOrd="3" presId="urn:microsoft.com/office/officeart/2005/8/layout/hList1"/>
    <dgm:cxn modelId="{18E8D134-0052-4D66-ADE2-1A8F36A0BD67}" type="presOf" srcId="{95515929-CA5A-478C-BDE0-535BFB75547A}" destId="{9099EE0E-D3D6-4100-A62D-ECCC0E56D83A}" srcOrd="0" destOrd="3" presId="urn:microsoft.com/office/officeart/2005/8/layout/hList1"/>
    <dgm:cxn modelId="{0D5EE337-7D7F-4AA4-BE8F-CF3144A9CF9F}" srcId="{2FEF6384-7D4D-4B87-B36A-CC4DD536208C}" destId="{4A7DD4A9-6AEB-48A4-A6C5-D0ED76137795}" srcOrd="3" destOrd="0" parTransId="{228A5F63-712E-4C3C-B712-11826119EB31}" sibTransId="{CCA09BC9-0056-4513-8AD7-B4EEC87664BF}"/>
    <dgm:cxn modelId="{2A76F83B-435D-4E52-8DBC-A0382F3A85C9}" srcId="{2FEF6384-7D4D-4B87-B36A-CC4DD536208C}" destId="{012023B6-87FC-44FC-B11D-34D877E67E56}" srcOrd="2" destOrd="0" parTransId="{68A0683C-5180-47EC-8118-A18D549D4F5A}" sibTransId="{7FB52819-D561-4ACE-AB96-48254E7FAD71}"/>
    <dgm:cxn modelId="{07C11A5E-EBFE-4157-B1AB-14FEED5C00E2}" srcId="{1033FCAC-C081-4737-8B9D-CA5EFB8080FC}" destId="{23025307-5454-47BE-83C8-72F98A6141E7}" srcOrd="1" destOrd="0" parTransId="{FE12229F-5D76-4747-971C-9BFC066140D1}" sibTransId="{2689A51C-7B1A-4A3C-984A-C804706C2400}"/>
    <dgm:cxn modelId="{DD1F2644-270B-4D7B-8AFD-084F6E9C3507}" srcId="{229A5A38-7F1C-457D-B22C-AAFC6CE427CD}" destId="{DDAAFCD8-E684-48A8-8294-02F3535466A6}" srcOrd="2" destOrd="0" parTransId="{481263CF-CE06-489A-BFA5-B8918F34FF74}" sibTransId="{F372D9D0-A97D-496B-8E8B-B1E3159D3CAC}"/>
    <dgm:cxn modelId="{8A48D065-C4F7-4832-8D35-5034E83DC80A}" type="presOf" srcId="{1033FCAC-C081-4737-8B9D-CA5EFB8080FC}" destId="{9540D8F4-B40A-4728-B7A6-137DF33D5B92}" srcOrd="0" destOrd="0" presId="urn:microsoft.com/office/officeart/2005/8/layout/hList1"/>
    <dgm:cxn modelId="{AF3AF845-E558-4DC1-A99E-CF14645C9209}" srcId="{2FEF6384-7D4D-4B87-B36A-CC4DD536208C}" destId="{727C4C1E-BB2D-4ACC-B32B-C9272CA80E7B}" srcOrd="0" destOrd="0" parTransId="{D6977A82-0631-4AF6-8C3E-076DACD94CDA}" sibTransId="{0B82C63C-0F92-4285-B905-D4946A754AB5}"/>
    <dgm:cxn modelId="{00E16866-88EE-4F0D-9BDF-ACE9ACD74B09}" type="presOf" srcId="{229A5A38-7F1C-457D-B22C-AAFC6CE427CD}" destId="{DD553214-516C-4E9C-AEDD-DA52CF35A6F8}" srcOrd="0" destOrd="0" presId="urn:microsoft.com/office/officeart/2005/8/layout/hList1"/>
    <dgm:cxn modelId="{98554647-EAEC-47FB-AD6B-33005F9A2343}" srcId="{CC4E97E5-643C-45EA-9C5B-459313554867}" destId="{2FEF6384-7D4D-4B87-B36A-CC4DD536208C}" srcOrd="3" destOrd="0" parTransId="{58C97E2C-4D96-4A25-8F55-4BB9DE453DB5}" sibTransId="{653E58A2-E934-471F-9804-7B17E9CD7037}"/>
    <dgm:cxn modelId="{7B80A869-1FF9-473C-B45B-74D266F7B860}" type="presOf" srcId="{D170E4EC-8537-4207-A70F-2286830347F6}" destId="{67AB03E8-1A4C-4367-95DB-6AEDEC8AB2CF}" srcOrd="0" destOrd="4" presId="urn:microsoft.com/office/officeart/2005/8/layout/hList1"/>
    <dgm:cxn modelId="{59BA284E-86BB-44D8-8C4A-D95F63E5C515}" srcId="{653D71E7-4345-4E74-B422-3958F43C111C}" destId="{6EE45710-B4B2-4026-93FE-15E12A32655B}" srcOrd="3" destOrd="0" parTransId="{E3D9B269-2F20-45E1-B730-5EC8EF6E6E22}" sibTransId="{E2DADF70-0A69-4FE5-AC38-504F7B8B942B}"/>
    <dgm:cxn modelId="{94C6806F-3E67-4CE6-AD67-99A6994BADD4}" srcId="{CC4E97E5-643C-45EA-9C5B-459313554867}" destId="{EB82BE7F-74E5-4ADA-801A-DE827F0B4B8F}" srcOrd="4" destOrd="0" parTransId="{5E3A4852-00CA-4CF1-B755-B36EBA683C28}" sibTransId="{38F96801-7F84-4A60-BBF3-63B4239EECD3}"/>
    <dgm:cxn modelId="{EC52D151-EEFB-46D1-982A-5EE4C3EA8032}" type="presOf" srcId="{D24C9859-25CE-455A-B974-BAC2860560B2}" destId="{9099EE0E-D3D6-4100-A62D-ECCC0E56D83A}" srcOrd="0" destOrd="0" presId="urn:microsoft.com/office/officeart/2005/8/layout/hList1"/>
    <dgm:cxn modelId="{20F40952-5923-4A65-8C53-354F2D56FC25}" srcId="{229A5A38-7F1C-457D-B22C-AAFC6CE427CD}" destId="{85C6BF8A-5EC1-47DB-9D68-92E949A5C845}" srcOrd="6" destOrd="0" parTransId="{720E4D92-512A-4C34-ADA2-9C22302BAC27}" sibTransId="{D95D2CCB-C814-4E74-AD23-9BCC5B74C1CA}"/>
    <dgm:cxn modelId="{09D6ED53-1B66-424D-99A3-AE997EB8BFD6}" srcId="{EB82BE7F-74E5-4ADA-801A-DE827F0B4B8F}" destId="{C3689EAA-CA45-4CD8-82C3-B9F849538F92}" srcOrd="0" destOrd="0" parTransId="{A575E537-0618-498D-B6A0-1AEB793D466A}" sibTransId="{66C4FCA0-03D3-4AB4-9BB4-5FB743A8BA3B}"/>
    <dgm:cxn modelId="{C583C774-E86E-46B0-B6E7-8EB8C3A0924F}" type="presOf" srcId="{F187281E-DCB2-4314-B562-F69F46D2E0AD}" destId="{D0F1CDC1-7BED-484D-8A68-34571AB08ABC}" srcOrd="0" destOrd="0" presId="urn:microsoft.com/office/officeart/2005/8/layout/hList1"/>
    <dgm:cxn modelId="{DDB3EF54-08C5-4AFC-8B70-2F2F7A5B3565}" srcId="{EB82BE7F-74E5-4ADA-801A-DE827F0B4B8F}" destId="{D170E4EC-8537-4207-A70F-2286830347F6}" srcOrd="4" destOrd="0" parTransId="{56DBF199-3C75-458B-BCB9-5B5905936C3A}" sibTransId="{909B5B07-1867-49B8-AE72-2BC0850BB59D}"/>
    <dgm:cxn modelId="{323A8277-64C8-4E23-865E-1083EE1684D9}" type="presOf" srcId="{727C4C1E-BB2D-4ACC-B32B-C9272CA80E7B}" destId="{FE51BFB2-02F7-45BD-924C-D0D29F9AFBE2}" srcOrd="0" destOrd="0" presId="urn:microsoft.com/office/officeart/2005/8/layout/hList1"/>
    <dgm:cxn modelId="{FE8B9377-394E-4C89-8207-E7A5699048DE}" srcId="{2FEF6384-7D4D-4B87-B36A-CC4DD536208C}" destId="{80277D6C-BE8C-48B0-A1D1-89445E023F19}" srcOrd="8" destOrd="0" parTransId="{EEF144B6-2C38-4110-89FC-BBC09E7C1CA3}" sibTransId="{69FE06D1-AA2D-404A-91E1-AD89F0FDD04F}"/>
    <dgm:cxn modelId="{F826BE78-C831-4066-976D-8D73C77F0B67}" type="presOf" srcId="{D2FBC842-34C1-4A29-80EA-9A23C202ABD3}" destId="{FE51BFB2-02F7-45BD-924C-D0D29F9AFBE2}" srcOrd="0" destOrd="7" presId="urn:microsoft.com/office/officeart/2005/8/layout/hList1"/>
    <dgm:cxn modelId="{2EB0415A-7DFC-43F9-9DEA-0BCAB5D34B6D}" srcId="{653D71E7-4345-4E74-B422-3958F43C111C}" destId="{FFBF5C30-DB40-4C10-B94D-4B4B4AA4BDFE}" srcOrd="2" destOrd="0" parTransId="{6AC1623D-613A-44C0-B3C6-5D1D3AAF8265}" sibTransId="{8B968458-C4C4-41E8-9528-9A272F3C870B}"/>
    <dgm:cxn modelId="{AFF3387B-6363-4073-B87C-F7FA34DBD3D2}" srcId="{1033FCAC-C081-4737-8B9D-CA5EFB8080FC}" destId="{D298C990-0A4B-4857-A608-DB237E7D8DB7}" srcOrd="2" destOrd="0" parTransId="{0A3EA951-C932-433D-A028-61A67D76F157}" sibTransId="{10B54AB7-E2D3-43B9-B420-7982B96DDCD0}"/>
    <dgm:cxn modelId="{5B23A87C-0B58-4997-ADB6-AF44963E65F3}" type="presOf" srcId="{62948549-0E97-4B3A-B5D1-6F02EEF25A39}" destId="{67AB03E8-1A4C-4367-95DB-6AEDEC8AB2CF}" srcOrd="0" destOrd="3" presId="urn:microsoft.com/office/officeart/2005/8/layout/hList1"/>
    <dgm:cxn modelId="{4D050883-D0A2-4441-BB35-54F58BE19992}" type="presOf" srcId="{80277D6C-BE8C-48B0-A1D1-89445E023F19}" destId="{FE51BFB2-02F7-45BD-924C-D0D29F9AFBE2}" srcOrd="0" destOrd="8" presId="urn:microsoft.com/office/officeart/2005/8/layout/hList1"/>
    <dgm:cxn modelId="{B5C9E885-BFAC-4370-B63C-8A1860F1D36C}" type="presOf" srcId="{653D71E7-4345-4E74-B422-3958F43C111C}" destId="{F4790BE2-DE05-4BFE-98ED-9857A538000A}" srcOrd="0" destOrd="0" presId="urn:microsoft.com/office/officeart/2005/8/layout/hList1"/>
    <dgm:cxn modelId="{7F351D8F-2AF5-4206-A293-18E361493903}" srcId="{1033FCAC-C081-4737-8B9D-CA5EFB8080FC}" destId="{F187281E-DCB2-4314-B562-F69F46D2E0AD}" srcOrd="0" destOrd="0" parTransId="{7181E0B8-3660-41F4-B54C-0C41D8C17E28}" sibTransId="{E81FD2CD-BC7A-4698-AE0E-1BD5A3CE11F7}"/>
    <dgm:cxn modelId="{4936D491-BEC1-43B6-9BA4-388EA8B0FD53}" srcId="{653D71E7-4345-4E74-B422-3958F43C111C}" destId="{AEF0B2A3-AB4A-48C0-BDC9-D9117C188C19}" srcOrd="0" destOrd="0" parTransId="{FCCEE9B3-15C6-462E-8E7B-A2FCE80C4FC4}" sibTransId="{BBD64C9D-599D-42FF-A4B9-D849A9DF0526}"/>
    <dgm:cxn modelId="{9DE8BF98-AFFC-4694-AEC5-40266D9A2EB1}" type="presOf" srcId="{1C337A05-17B0-4AE7-BCB4-2FFF9A0E1CF2}" destId="{FE51BFB2-02F7-45BD-924C-D0D29F9AFBE2}" srcOrd="0" destOrd="1" presId="urn:microsoft.com/office/officeart/2005/8/layout/hList1"/>
    <dgm:cxn modelId="{F82FF39A-B1F1-4D14-8F7D-A1A741726446}" type="presOf" srcId="{6AA55CE1-E3B1-4BA4-9CB7-883016719366}" destId="{9099EE0E-D3D6-4100-A62D-ECCC0E56D83A}" srcOrd="0" destOrd="5" presId="urn:microsoft.com/office/officeart/2005/8/layout/hList1"/>
    <dgm:cxn modelId="{0D96B0A8-2E7F-491D-AAE7-D9BA91F73EF6}" type="presOf" srcId="{85C6BF8A-5EC1-47DB-9D68-92E949A5C845}" destId="{9099EE0E-D3D6-4100-A62D-ECCC0E56D83A}" srcOrd="0" destOrd="6" presId="urn:microsoft.com/office/officeart/2005/8/layout/hList1"/>
    <dgm:cxn modelId="{77C58DAA-F314-41F9-A50A-84B4A69B6D0F}" type="presOf" srcId="{D298C990-0A4B-4857-A608-DB237E7D8DB7}" destId="{D0F1CDC1-7BED-484D-8A68-34571AB08ABC}" srcOrd="0" destOrd="2" presId="urn:microsoft.com/office/officeart/2005/8/layout/hList1"/>
    <dgm:cxn modelId="{25DCF2AD-4157-4177-B1B7-0D68279615DA}" srcId="{1033FCAC-C081-4737-8B9D-CA5EFB8080FC}" destId="{C7A92BED-B25F-47B1-855E-6A533FE2861B}" srcOrd="4" destOrd="0" parTransId="{3D6BD6FE-6C5E-4538-A5A7-9A3CDB5FA0DF}" sibTransId="{4ABB994E-BF12-49A5-983D-AD819C394F57}"/>
    <dgm:cxn modelId="{CFA5AEBF-6535-4006-BAA6-F834DF0E587B}" srcId="{2FEF6384-7D4D-4B87-B36A-CC4DD536208C}" destId="{4A4FFD7D-F171-4529-85C1-A4AED6EB464C}" srcOrd="6" destOrd="0" parTransId="{7FADC3C4-4252-41FF-8DA7-0331F864CE77}" sibTransId="{E70565BD-9AB4-4E02-A043-139D3091D505}"/>
    <dgm:cxn modelId="{473B0CC2-0FE2-46BB-B615-7B9FDA902DF9}" type="presOf" srcId="{BF553823-F77A-4362-A082-77960DB1D3E6}" destId="{D0F1CDC1-7BED-484D-8A68-34571AB08ABC}" srcOrd="0" destOrd="3" presId="urn:microsoft.com/office/officeart/2005/8/layout/hList1"/>
    <dgm:cxn modelId="{3B3643C9-187B-4DCE-AF36-F42287114588}" type="presOf" srcId="{4A4FFD7D-F171-4529-85C1-A4AED6EB464C}" destId="{FE51BFB2-02F7-45BD-924C-D0D29F9AFBE2}" srcOrd="0" destOrd="6" presId="urn:microsoft.com/office/officeart/2005/8/layout/hList1"/>
    <dgm:cxn modelId="{7FB01CCB-EFA7-4DE3-9D6D-9B5F9AB2CD99}" srcId="{2FEF6384-7D4D-4B87-B36A-CC4DD536208C}" destId="{D2FBC842-34C1-4A29-80EA-9A23C202ABD3}" srcOrd="7" destOrd="0" parTransId="{32149EBD-D286-497D-BA22-743CA2E32345}" sibTransId="{6F7DF856-264F-4CB3-8C21-DB15C6B429AB}"/>
    <dgm:cxn modelId="{1A0744CF-7B81-4EF1-8E59-826F5F0D1938}" srcId="{229A5A38-7F1C-457D-B22C-AAFC6CE427CD}" destId="{9EFF73B7-801A-4D1C-9B39-C0E54E032D9B}" srcOrd="1" destOrd="0" parTransId="{3886BE17-1ECB-4E09-9808-5DE2A4D8052D}" sibTransId="{9CDC6362-A5D1-4863-A640-3EEBFED26BE2}"/>
    <dgm:cxn modelId="{95801DD0-97F1-460C-8A03-F502B8E7E3E0}" type="presOf" srcId="{BD908E65-EFA4-4589-B636-A44BACF7DB4B}" destId="{FE51BFB2-02F7-45BD-924C-D0D29F9AFBE2}" srcOrd="0" destOrd="5" presId="urn:microsoft.com/office/officeart/2005/8/layout/hList1"/>
    <dgm:cxn modelId="{348301D3-9424-4DA0-98A0-4946F3267FA0}" srcId="{229A5A38-7F1C-457D-B22C-AAFC6CE427CD}" destId="{95515929-CA5A-478C-BDE0-535BFB75547A}" srcOrd="3" destOrd="0" parTransId="{4C50E500-0766-4374-B534-D4B8DE2982B8}" sibTransId="{C67CE2BD-BE33-4513-9179-CD45AA498D25}"/>
    <dgm:cxn modelId="{90E745D4-89A5-4923-866E-768B9FC473EC}" srcId="{653D71E7-4345-4E74-B422-3958F43C111C}" destId="{E79FA3FB-883F-4895-83B3-892770E25B3F}" srcOrd="4" destOrd="0" parTransId="{EA38E5DA-452A-44C8-A6B7-E99DC4CD8DC2}" sibTransId="{6D43FD5E-EBD5-49C1-A89F-8DF6FA5F9503}"/>
    <dgm:cxn modelId="{B1CB93D7-269D-4869-9517-A48C1F2350FC}" type="presOf" srcId="{C7A92BED-B25F-47B1-855E-6A533FE2861B}" destId="{D0F1CDC1-7BED-484D-8A68-34571AB08ABC}" srcOrd="0" destOrd="4" presId="urn:microsoft.com/office/officeart/2005/8/layout/hList1"/>
    <dgm:cxn modelId="{6B2A9ED8-2206-40C3-A5F9-4CC1F74266EC}" srcId="{CC4E97E5-643C-45EA-9C5B-459313554867}" destId="{1033FCAC-C081-4737-8B9D-CA5EFB8080FC}" srcOrd="0" destOrd="0" parTransId="{0BAB0832-1580-424B-902B-0EBF196D42D4}" sibTransId="{3490FD8D-CD5A-4EF5-9391-DC24956DBCB1}"/>
    <dgm:cxn modelId="{691B7FDB-7859-4B9B-B00A-FFF5F192E6D9}" type="presOf" srcId="{CC4E97E5-643C-45EA-9C5B-459313554867}" destId="{77D99FC0-F31A-4C1E-BE0F-CB9E0A048B9E}" srcOrd="0" destOrd="0" presId="urn:microsoft.com/office/officeart/2005/8/layout/hList1"/>
    <dgm:cxn modelId="{B29845DD-8C55-4CE1-8C51-5716AE5D651A}" srcId="{CC4E97E5-643C-45EA-9C5B-459313554867}" destId="{653D71E7-4345-4E74-B422-3958F43C111C}" srcOrd="2" destOrd="0" parTransId="{64C1DC84-82B9-4F78-B197-A9AA19D453B7}" sibTransId="{875908C1-415C-4EAE-AAF6-DAC1A9DA72D2}"/>
    <dgm:cxn modelId="{CD2868E1-9653-4E0D-96F9-E9F5CA98191D}" srcId="{2FEF6384-7D4D-4B87-B36A-CC4DD536208C}" destId="{F9A22C78-6F50-4681-9353-1E1782388A7B}" srcOrd="4" destOrd="0" parTransId="{E24CAA1E-0E2C-44CB-80E2-4BFC43CFBCAB}" sibTransId="{112FA929-B119-4859-953E-8EFD5C9829A1}"/>
    <dgm:cxn modelId="{87E0C5E3-2C63-42E7-B445-5DD98593C5FD}" srcId="{229A5A38-7F1C-457D-B22C-AAFC6CE427CD}" destId="{D24C9859-25CE-455A-B974-BAC2860560B2}" srcOrd="0" destOrd="0" parTransId="{2DD2AF8B-A413-4F9F-A40D-24C24445EA75}" sibTransId="{19A7F437-F320-4ED8-967C-B08F85666F63}"/>
    <dgm:cxn modelId="{2AB6BAE7-EFCA-4DB4-B9CD-CA44E06205C6}" type="presOf" srcId="{DB42F347-C564-4393-BD20-7696B7AB261B}" destId="{9099EE0E-D3D6-4100-A62D-ECCC0E56D83A}" srcOrd="0" destOrd="4" presId="urn:microsoft.com/office/officeart/2005/8/layout/hList1"/>
    <dgm:cxn modelId="{7C3CD0E7-0B3C-42E0-8A2A-B9CB3E653BA0}" type="presOf" srcId="{6EE45710-B4B2-4026-93FE-15E12A32655B}" destId="{BF0AE168-ED7D-4C96-9C01-E2886371AF2C}" srcOrd="0" destOrd="3" presId="urn:microsoft.com/office/officeart/2005/8/layout/hList1"/>
    <dgm:cxn modelId="{8CB4ABEC-D188-4EA5-8A80-1E4050DFD6B5}" type="presOf" srcId="{C3689EAA-CA45-4CD8-82C3-B9F849538F92}" destId="{67AB03E8-1A4C-4367-95DB-6AEDEC8AB2CF}" srcOrd="0" destOrd="0" presId="urn:microsoft.com/office/officeart/2005/8/layout/hList1"/>
    <dgm:cxn modelId="{F5E162F1-B3FC-4D94-B2D8-A4EC7A5073F1}" type="presOf" srcId="{012023B6-87FC-44FC-B11D-34D877E67E56}" destId="{FE51BFB2-02F7-45BD-924C-D0D29F9AFBE2}" srcOrd="0" destOrd="2" presId="urn:microsoft.com/office/officeart/2005/8/layout/hList1"/>
    <dgm:cxn modelId="{FE21CBF1-4099-4963-884C-5B146822C1FF}" srcId="{EB82BE7F-74E5-4ADA-801A-DE827F0B4B8F}" destId="{639ADD4C-FAD5-46C6-81D3-B7C8B53AC4EE}" srcOrd="2" destOrd="0" parTransId="{4F7092B0-65F6-46CD-90E0-A92E2F088E6E}" sibTransId="{A8EEB62A-9A9E-4871-8E41-03A0E469C5E9}"/>
    <dgm:cxn modelId="{E9B790F3-CCC1-4D9B-AF35-24CB1DC13EDA}" type="presOf" srcId="{DDAAFCD8-E684-48A8-8294-02F3535466A6}" destId="{9099EE0E-D3D6-4100-A62D-ECCC0E56D83A}" srcOrd="0" destOrd="2" presId="urn:microsoft.com/office/officeart/2005/8/layout/hList1"/>
    <dgm:cxn modelId="{1416F7F6-D6B0-4491-A15C-0E9A6287353D}" type="presOf" srcId="{EB82BE7F-74E5-4ADA-801A-DE827F0B4B8F}" destId="{61ED7A22-ED74-4B05-AB8E-83F085EFC35C}" srcOrd="0" destOrd="0" presId="urn:microsoft.com/office/officeart/2005/8/layout/hList1"/>
    <dgm:cxn modelId="{667FFFF9-5C61-4363-9682-DE14C2838EEF}" srcId="{1033FCAC-C081-4737-8B9D-CA5EFB8080FC}" destId="{BF553823-F77A-4362-A082-77960DB1D3E6}" srcOrd="3" destOrd="0" parTransId="{91664B97-9ADE-4D43-8B1F-C5C60126995B}" sibTransId="{211EE297-AAA0-40B9-BB5A-72460C481234}"/>
    <dgm:cxn modelId="{01DBAFFE-156D-4354-B0D9-8DA55755F006}" type="presOf" srcId="{F9A22C78-6F50-4681-9353-1E1782388A7B}" destId="{FE51BFB2-02F7-45BD-924C-D0D29F9AFBE2}" srcOrd="0" destOrd="4" presId="urn:microsoft.com/office/officeart/2005/8/layout/hList1"/>
    <dgm:cxn modelId="{D82B46F1-63B0-44CA-940E-27B0370EB524}" type="presParOf" srcId="{77D99FC0-F31A-4C1E-BE0F-CB9E0A048B9E}" destId="{C4D0FBE3-E2FE-4361-A92D-4D09FFAB5E5D}" srcOrd="0" destOrd="0" presId="urn:microsoft.com/office/officeart/2005/8/layout/hList1"/>
    <dgm:cxn modelId="{FB6C256A-9D28-41C2-A617-97DED1C335F6}" type="presParOf" srcId="{C4D0FBE3-E2FE-4361-A92D-4D09FFAB5E5D}" destId="{9540D8F4-B40A-4728-B7A6-137DF33D5B92}" srcOrd="0" destOrd="0" presId="urn:microsoft.com/office/officeart/2005/8/layout/hList1"/>
    <dgm:cxn modelId="{F13C6253-3DD7-4672-A3D7-E761D0281E47}" type="presParOf" srcId="{C4D0FBE3-E2FE-4361-A92D-4D09FFAB5E5D}" destId="{D0F1CDC1-7BED-484D-8A68-34571AB08ABC}" srcOrd="1" destOrd="0" presId="urn:microsoft.com/office/officeart/2005/8/layout/hList1"/>
    <dgm:cxn modelId="{47FE1E77-435C-4676-AD88-D4CEC80EFC76}" type="presParOf" srcId="{77D99FC0-F31A-4C1E-BE0F-CB9E0A048B9E}" destId="{A6074655-4D86-4C6F-9121-ED4C9B2B64EE}" srcOrd="1" destOrd="0" presId="urn:microsoft.com/office/officeart/2005/8/layout/hList1"/>
    <dgm:cxn modelId="{83AE6C67-3ED5-40DE-8E84-4D766D5D5C08}" type="presParOf" srcId="{77D99FC0-F31A-4C1E-BE0F-CB9E0A048B9E}" destId="{B77DD4CA-9FF2-4C70-AB74-0F0C483758BB}" srcOrd="2" destOrd="0" presId="urn:microsoft.com/office/officeart/2005/8/layout/hList1"/>
    <dgm:cxn modelId="{A331A1F8-6D1F-4098-9B35-016B33F35FE4}" type="presParOf" srcId="{B77DD4CA-9FF2-4C70-AB74-0F0C483758BB}" destId="{DD553214-516C-4E9C-AEDD-DA52CF35A6F8}" srcOrd="0" destOrd="0" presId="urn:microsoft.com/office/officeart/2005/8/layout/hList1"/>
    <dgm:cxn modelId="{F6B45715-359F-42A9-AD13-2B0088CE9FFD}" type="presParOf" srcId="{B77DD4CA-9FF2-4C70-AB74-0F0C483758BB}" destId="{9099EE0E-D3D6-4100-A62D-ECCC0E56D83A}" srcOrd="1" destOrd="0" presId="urn:microsoft.com/office/officeart/2005/8/layout/hList1"/>
    <dgm:cxn modelId="{7636F7F3-ED38-4F92-88A3-67A27EB06745}" type="presParOf" srcId="{77D99FC0-F31A-4C1E-BE0F-CB9E0A048B9E}" destId="{377A67C2-840B-4AC4-A146-AE6834D89F1D}" srcOrd="3" destOrd="0" presId="urn:microsoft.com/office/officeart/2005/8/layout/hList1"/>
    <dgm:cxn modelId="{202ED6A1-D82D-465B-BC06-F7E4E8271E3E}" type="presParOf" srcId="{77D99FC0-F31A-4C1E-BE0F-CB9E0A048B9E}" destId="{7C36A13F-E911-410E-A404-34C88BEA6743}" srcOrd="4" destOrd="0" presId="urn:microsoft.com/office/officeart/2005/8/layout/hList1"/>
    <dgm:cxn modelId="{24629E3E-3050-4B88-A93F-F0D2013D8315}" type="presParOf" srcId="{7C36A13F-E911-410E-A404-34C88BEA6743}" destId="{F4790BE2-DE05-4BFE-98ED-9857A538000A}" srcOrd="0" destOrd="0" presId="urn:microsoft.com/office/officeart/2005/8/layout/hList1"/>
    <dgm:cxn modelId="{68AF707E-330F-4664-9EA3-8202B0EFD80D}" type="presParOf" srcId="{7C36A13F-E911-410E-A404-34C88BEA6743}" destId="{BF0AE168-ED7D-4C96-9C01-E2886371AF2C}" srcOrd="1" destOrd="0" presId="urn:microsoft.com/office/officeart/2005/8/layout/hList1"/>
    <dgm:cxn modelId="{86638736-357E-4973-AC15-A0340EFB3C5F}" type="presParOf" srcId="{77D99FC0-F31A-4C1E-BE0F-CB9E0A048B9E}" destId="{C1BD694E-0814-424A-BE46-B95E93CB1162}" srcOrd="5" destOrd="0" presId="urn:microsoft.com/office/officeart/2005/8/layout/hList1"/>
    <dgm:cxn modelId="{EC943710-64EF-47DA-BB1C-A48F87848612}" type="presParOf" srcId="{77D99FC0-F31A-4C1E-BE0F-CB9E0A048B9E}" destId="{7E42B085-1D33-43DD-BEEA-F33050A63840}" srcOrd="6" destOrd="0" presId="urn:microsoft.com/office/officeart/2005/8/layout/hList1"/>
    <dgm:cxn modelId="{651126F7-37CE-4EC6-A9D1-912B041916A8}" type="presParOf" srcId="{7E42B085-1D33-43DD-BEEA-F33050A63840}" destId="{3460529E-8E5D-4FB6-962E-6516A8993094}" srcOrd="0" destOrd="0" presId="urn:microsoft.com/office/officeart/2005/8/layout/hList1"/>
    <dgm:cxn modelId="{588F2B50-14FB-4CF5-8F28-2F93B7F9E18B}" type="presParOf" srcId="{7E42B085-1D33-43DD-BEEA-F33050A63840}" destId="{FE51BFB2-02F7-45BD-924C-D0D29F9AFBE2}" srcOrd="1" destOrd="0" presId="urn:microsoft.com/office/officeart/2005/8/layout/hList1"/>
    <dgm:cxn modelId="{E9E49F0C-A0A2-4B61-9DD9-40CF4F347EF9}" type="presParOf" srcId="{77D99FC0-F31A-4C1E-BE0F-CB9E0A048B9E}" destId="{BBB4F519-8889-4288-B821-E26867CD06E7}" srcOrd="7" destOrd="0" presId="urn:microsoft.com/office/officeart/2005/8/layout/hList1"/>
    <dgm:cxn modelId="{DF1DEEDA-0707-480E-A685-BE3EF506FD11}" type="presParOf" srcId="{77D99FC0-F31A-4C1E-BE0F-CB9E0A048B9E}" destId="{243A093C-3D30-4AD2-B0FA-FCD2E8D7A2E7}" srcOrd="8" destOrd="0" presId="urn:microsoft.com/office/officeart/2005/8/layout/hList1"/>
    <dgm:cxn modelId="{D9227260-BFF9-4838-9EFA-1DD832FD836A}" type="presParOf" srcId="{243A093C-3D30-4AD2-B0FA-FCD2E8D7A2E7}" destId="{61ED7A22-ED74-4B05-AB8E-83F085EFC35C}" srcOrd="0" destOrd="0" presId="urn:microsoft.com/office/officeart/2005/8/layout/hList1"/>
    <dgm:cxn modelId="{18BF0B07-5BF9-4E34-9A4D-1E48B8DAC136}" type="presParOf" srcId="{243A093C-3D30-4AD2-B0FA-FCD2E8D7A2E7}" destId="{67AB03E8-1A4C-4367-95DB-6AEDEC8AB2CF}"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5C763B-636A-447E-A7F7-0DE65D9AA16F}"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54B86342-C6A9-48D9-A68B-E983C4BCEC7C}">
      <dgm:prSet custT="1"/>
      <dgm:spPr/>
      <dgm:t>
        <a:bodyPr/>
        <a:lstStyle/>
        <a:p>
          <a:r>
            <a:rPr lang="fr-CA" sz="1400" b="0" i="0" dirty="0">
              <a:solidFill>
                <a:schemeClr val="tx1"/>
              </a:solidFill>
              <a:latin typeface="Comic Sans MS" panose="030F0702030302020204" pitchFamily="66" charset="0"/>
            </a:rPr>
            <a:t>Les activités de routine et de transition ont lieu de façon quotidienne. Elles sont associées, notamment, à l’accueil, à l’hygiène, au dîner, à la collation, aux changements de lieux et au départ.</a:t>
          </a:r>
        </a:p>
        <a:p>
          <a:endParaRPr lang="en-US" sz="1600" dirty="0">
            <a:solidFill>
              <a:schemeClr val="tx1"/>
            </a:solidFill>
            <a:latin typeface="Chaloult_Cond" panose="00000400000000000000"/>
          </a:endParaRPr>
        </a:p>
      </dgm:t>
    </dgm:pt>
    <dgm:pt modelId="{CA984ED2-4376-4BE9-B6FB-4B33310C9B23}" type="parTrans" cxnId="{5A9C9CEB-9717-415E-8591-165FCEF313D3}">
      <dgm:prSet/>
      <dgm:spPr/>
      <dgm:t>
        <a:bodyPr/>
        <a:lstStyle/>
        <a:p>
          <a:endParaRPr lang="en-US"/>
        </a:p>
      </dgm:t>
    </dgm:pt>
    <dgm:pt modelId="{77C1BD68-8445-4268-B5F8-3595A7DAD609}" type="sibTrans" cxnId="{5A9C9CEB-9717-415E-8591-165FCEF313D3}">
      <dgm:prSet/>
      <dgm:spPr/>
      <dgm:t>
        <a:bodyPr/>
        <a:lstStyle/>
        <a:p>
          <a:endParaRPr lang="en-US"/>
        </a:p>
      </dgm:t>
    </dgm:pt>
    <dgm:pt modelId="{1805E07A-5865-4D46-9791-3F2CC9935958}">
      <dgm:prSet custT="1"/>
      <dgm:spPr>
        <a:solidFill>
          <a:srgbClr val="FFC91D"/>
        </a:solidFill>
      </dgm:spPr>
      <dgm:t>
        <a:bodyPr/>
        <a:lstStyle/>
        <a:p>
          <a:r>
            <a:rPr lang="fr-CA" sz="1400" b="0" i="0" dirty="0">
              <a:solidFill>
                <a:schemeClr val="tx1"/>
              </a:solidFill>
              <a:latin typeface="Comic Sans MS" panose="030F0702030302020204" pitchFamily="66" charset="0"/>
            </a:rPr>
            <a:t>Les activités libres et supervisées consistent en des jeux intérieurs ou extérieurs, collectifs ou individuels. Ces activités offrent la possibilité à l’élève de faire un choix parmi un certain nombre d’activités, selon sa préférence du moment, et permettent l’utilisation de matériel varié.</a:t>
          </a:r>
          <a:endParaRPr lang="en-US" sz="1400" dirty="0">
            <a:solidFill>
              <a:schemeClr val="tx1"/>
            </a:solidFill>
            <a:latin typeface="Comic Sans MS" panose="030F0702030302020204" pitchFamily="66" charset="0"/>
          </a:endParaRPr>
        </a:p>
      </dgm:t>
    </dgm:pt>
    <dgm:pt modelId="{14D62982-EEB7-46D1-BE2D-6336B38E2219}" type="parTrans" cxnId="{57043020-EC6F-448F-AC3B-76B219C64B9C}">
      <dgm:prSet/>
      <dgm:spPr/>
      <dgm:t>
        <a:bodyPr/>
        <a:lstStyle/>
        <a:p>
          <a:endParaRPr lang="en-US"/>
        </a:p>
      </dgm:t>
    </dgm:pt>
    <dgm:pt modelId="{863BA423-ADA0-42F1-874D-0FD73255F18B}" type="sibTrans" cxnId="{57043020-EC6F-448F-AC3B-76B219C64B9C}">
      <dgm:prSet/>
      <dgm:spPr/>
      <dgm:t>
        <a:bodyPr/>
        <a:lstStyle/>
        <a:p>
          <a:endParaRPr lang="en-US"/>
        </a:p>
      </dgm:t>
    </dgm:pt>
    <dgm:pt modelId="{E8B4568F-A11C-47D5-880E-71E5DFC78FF0}">
      <dgm:prSet custT="1"/>
      <dgm:spPr>
        <a:solidFill>
          <a:schemeClr val="accent2"/>
        </a:solidFill>
      </dgm:spPr>
      <dgm:t>
        <a:bodyPr/>
        <a:lstStyle/>
        <a:p>
          <a:r>
            <a:rPr lang="fr-CA" sz="1400" dirty="0">
              <a:solidFill>
                <a:schemeClr val="tx1"/>
              </a:solidFill>
              <a:latin typeface="Comic Sans MS" panose="030F0702030302020204" pitchFamily="66" charset="0"/>
            </a:rPr>
            <a:t>Nous profitons de ces activités de routine pour faire le rangement, les déplacements dans les corridors et le temps d’aller à la salle de bain. C’est un moment de transition avant de retourner en classe ou de changer d’activité.</a:t>
          </a:r>
        </a:p>
        <a:p>
          <a:endParaRPr lang="fr-CA" sz="1600" dirty="0">
            <a:solidFill>
              <a:schemeClr val="tx1"/>
            </a:solidFill>
            <a:latin typeface="Chaloult_Cond" panose="00000400000000000000"/>
          </a:endParaRPr>
        </a:p>
      </dgm:t>
    </dgm:pt>
    <dgm:pt modelId="{F41DA2F0-E7AA-45FE-89F6-B6D21A77EA89}" type="parTrans" cxnId="{93C56C08-CB7D-4D46-A266-3506E36285E9}">
      <dgm:prSet/>
      <dgm:spPr/>
      <dgm:t>
        <a:bodyPr/>
        <a:lstStyle/>
        <a:p>
          <a:endParaRPr lang="fr-CA"/>
        </a:p>
      </dgm:t>
    </dgm:pt>
    <dgm:pt modelId="{41276579-C4AF-48AC-BFA5-94CFDC5B8214}" type="sibTrans" cxnId="{93C56C08-CB7D-4D46-A266-3506E36285E9}">
      <dgm:prSet/>
      <dgm:spPr/>
      <dgm:t>
        <a:bodyPr/>
        <a:lstStyle/>
        <a:p>
          <a:endParaRPr lang="fr-CA"/>
        </a:p>
      </dgm:t>
    </dgm:pt>
    <dgm:pt modelId="{F4ABAFC8-47EA-40D1-99B0-D3CA86715D50}">
      <dgm:prSet custT="1"/>
      <dgm:spPr>
        <a:solidFill>
          <a:srgbClr val="FFC91D"/>
        </a:solidFill>
      </dgm:spPr>
      <dgm:t>
        <a:bodyPr/>
        <a:lstStyle/>
        <a:p>
          <a:r>
            <a:rPr lang="fr-CA" sz="1400" dirty="0">
              <a:solidFill>
                <a:schemeClr val="tx1"/>
              </a:solidFill>
              <a:latin typeface="Comic Sans MS" panose="030F0702030302020204" pitchFamily="66" charset="0"/>
            </a:rPr>
            <a:t>Nous organisons des ateliers de bande dessinée et jeux de société dans le grand local pour un groupe et les deux autres groupes partagent le gymnase avec un jeu dirigé ou libre. À la bibliothèque nous offrons des activités telles que l’impro, la lecture, du coloriage, ou un petit bricolage. En tout temps, l’extérieur est priorisé. </a:t>
          </a:r>
        </a:p>
        <a:p>
          <a:endParaRPr lang="fr-CA" sz="500" dirty="0">
            <a:solidFill>
              <a:schemeClr val="tx1"/>
            </a:solidFill>
            <a:latin typeface="Chaloult_Cond" panose="00000400000000000000"/>
          </a:endParaRPr>
        </a:p>
        <a:p>
          <a:endParaRPr lang="fr-CA" sz="500" dirty="0">
            <a:solidFill>
              <a:schemeClr val="tx1"/>
            </a:solidFill>
            <a:latin typeface="Chaloult_Cond" panose="00000400000000000000"/>
          </a:endParaRPr>
        </a:p>
        <a:p>
          <a:endParaRPr lang="fr-CA" sz="500" dirty="0">
            <a:solidFill>
              <a:schemeClr val="tx1"/>
            </a:solidFill>
            <a:latin typeface="Chaloult_Cond" panose="00000400000000000000"/>
          </a:endParaRPr>
        </a:p>
        <a:p>
          <a:endParaRPr lang="fr-CA" sz="500" dirty="0">
            <a:solidFill>
              <a:schemeClr val="tx1"/>
            </a:solidFill>
            <a:latin typeface="Chaloult_Cond" panose="00000400000000000000"/>
          </a:endParaRPr>
        </a:p>
        <a:p>
          <a:endParaRPr lang="fr-CA" sz="500" dirty="0"/>
        </a:p>
      </dgm:t>
    </dgm:pt>
    <dgm:pt modelId="{46436576-2117-4926-9BDE-1C5313C96EBF}" type="parTrans" cxnId="{9D634023-887F-4FA5-9985-4AEF99E5AC06}">
      <dgm:prSet/>
      <dgm:spPr/>
      <dgm:t>
        <a:bodyPr/>
        <a:lstStyle/>
        <a:p>
          <a:endParaRPr lang="fr-CA"/>
        </a:p>
      </dgm:t>
    </dgm:pt>
    <dgm:pt modelId="{C5EBCA93-1878-491A-A2C4-C83BE6A94F5B}" type="sibTrans" cxnId="{9D634023-887F-4FA5-9985-4AEF99E5AC06}">
      <dgm:prSet/>
      <dgm:spPr/>
      <dgm:t>
        <a:bodyPr/>
        <a:lstStyle/>
        <a:p>
          <a:endParaRPr lang="fr-CA"/>
        </a:p>
      </dgm:t>
    </dgm:pt>
    <dgm:pt modelId="{F5455738-8697-4F27-85A8-66621FEB99FB}" type="pres">
      <dgm:prSet presAssocID="{6D5C763B-636A-447E-A7F7-0DE65D9AA16F}" presName="linear" presStyleCnt="0">
        <dgm:presLayoutVars>
          <dgm:animLvl val="lvl"/>
          <dgm:resizeHandles val="exact"/>
        </dgm:presLayoutVars>
      </dgm:prSet>
      <dgm:spPr/>
    </dgm:pt>
    <dgm:pt modelId="{89FFDB82-7218-420F-8D97-8F3EE5B25AAF}" type="pres">
      <dgm:prSet presAssocID="{54B86342-C6A9-48D9-A68B-E983C4BCEC7C}" presName="parentText" presStyleLbl="node1" presStyleIdx="0" presStyleCnt="4">
        <dgm:presLayoutVars>
          <dgm:chMax val="0"/>
          <dgm:bulletEnabled val="1"/>
        </dgm:presLayoutVars>
      </dgm:prSet>
      <dgm:spPr/>
    </dgm:pt>
    <dgm:pt modelId="{3BA8081A-A267-489F-A139-608CB06FA559}" type="pres">
      <dgm:prSet presAssocID="{77C1BD68-8445-4268-B5F8-3595A7DAD609}" presName="spacer" presStyleCnt="0"/>
      <dgm:spPr/>
    </dgm:pt>
    <dgm:pt modelId="{FF64D5C2-7302-4C3E-8655-01A81D75B3FA}" type="pres">
      <dgm:prSet presAssocID="{E8B4568F-A11C-47D5-880E-71E5DFC78FF0}" presName="parentText" presStyleLbl="node1" presStyleIdx="1" presStyleCnt="4">
        <dgm:presLayoutVars>
          <dgm:chMax val="0"/>
          <dgm:bulletEnabled val="1"/>
        </dgm:presLayoutVars>
      </dgm:prSet>
      <dgm:spPr/>
    </dgm:pt>
    <dgm:pt modelId="{71278E8F-B617-4034-A35E-5AFF4DB42FA6}" type="pres">
      <dgm:prSet presAssocID="{41276579-C4AF-48AC-BFA5-94CFDC5B8214}" presName="spacer" presStyleCnt="0"/>
      <dgm:spPr/>
    </dgm:pt>
    <dgm:pt modelId="{BB249C3E-B3F5-4A28-806F-925AC2EF75F5}" type="pres">
      <dgm:prSet presAssocID="{1805E07A-5865-4D46-9791-3F2CC9935958}" presName="parentText" presStyleLbl="node1" presStyleIdx="2" presStyleCnt="4" custScaleY="45486" custLinFactNeighborX="0" custLinFactNeighborY="-24921">
        <dgm:presLayoutVars>
          <dgm:chMax val="0"/>
          <dgm:bulletEnabled val="1"/>
        </dgm:presLayoutVars>
      </dgm:prSet>
      <dgm:spPr/>
    </dgm:pt>
    <dgm:pt modelId="{077B7AAD-3D6B-46B7-816C-BA762BA802E9}" type="pres">
      <dgm:prSet presAssocID="{863BA423-ADA0-42F1-874D-0FD73255F18B}" presName="spacer" presStyleCnt="0"/>
      <dgm:spPr/>
    </dgm:pt>
    <dgm:pt modelId="{E0094449-6EB9-4D48-826A-48331B570D74}" type="pres">
      <dgm:prSet presAssocID="{F4ABAFC8-47EA-40D1-99B0-D3CA86715D50}" presName="parentText" presStyleLbl="node1" presStyleIdx="3" presStyleCnt="4" custScaleY="79697">
        <dgm:presLayoutVars>
          <dgm:chMax val="0"/>
          <dgm:bulletEnabled val="1"/>
        </dgm:presLayoutVars>
      </dgm:prSet>
      <dgm:spPr/>
    </dgm:pt>
  </dgm:ptLst>
  <dgm:cxnLst>
    <dgm:cxn modelId="{93C56C08-CB7D-4D46-A266-3506E36285E9}" srcId="{6D5C763B-636A-447E-A7F7-0DE65D9AA16F}" destId="{E8B4568F-A11C-47D5-880E-71E5DFC78FF0}" srcOrd="1" destOrd="0" parTransId="{F41DA2F0-E7AA-45FE-89F6-B6D21A77EA89}" sibTransId="{41276579-C4AF-48AC-BFA5-94CFDC5B8214}"/>
    <dgm:cxn modelId="{57043020-EC6F-448F-AC3B-76B219C64B9C}" srcId="{6D5C763B-636A-447E-A7F7-0DE65D9AA16F}" destId="{1805E07A-5865-4D46-9791-3F2CC9935958}" srcOrd="2" destOrd="0" parTransId="{14D62982-EEB7-46D1-BE2D-6336B38E2219}" sibTransId="{863BA423-ADA0-42F1-874D-0FD73255F18B}"/>
    <dgm:cxn modelId="{2DD41C22-7E8E-4277-973C-316593E49D13}" type="presOf" srcId="{54B86342-C6A9-48D9-A68B-E983C4BCEC7C}" destId="{89FFDB82-7218-420F-8D97-8F3EE5B25AAF}" srcOrd="0" destOrd="0" presId="urn:microsoft.com/office/officeart/2005/8/layout/vList2"/>
    <dgm:cxn modelId="{9D634023-887F-4FA5-9985-4AEF99E5AC06}" srcId="{6D5C763B-636A-447E-A7F7-0DE65D9AA16F}" destId="{F4ABAFC8-47EA-40D1-99B0-D3CA86715D50}" srcOrd="3" destOrd="0" parTransId="{46436576-2117-4926-9BDE-1C5313C96EBF}" sibTransId="{C5EBCA93-1878-491A-A2C4-C83BE6A94F5B}"/>
    <dgm:cxn modelId="{03C44D25-8AF8-481D-AF2B-FF12041BDDCE}" type="presOf" srcId="{E8B4568F-A11C-47D5-880E-71E5DFC78FF0}" destId="{FF64D5C2-7302-4C3E-8655-01A81D75B3FA}" srcOrd="0" destOrd="0" presId="urn:microsoft.com/office/officeart/2005/8/layout/vList2"/>
    <dgm:cxn modelId="{E6701C3A-3513-4981-BF69-15BDF4F0CE3E}" type="presOf" srcId="{1805E07A-5865-4D46-9791-3F2CC9935958}" destId="{BB249C3E-B3F5-4A28-806F-925AC2EF75F5}" srcOrd="0" destOrd="0" presId="urn:microsoft.com/office/officeart/2005/8/layout/vList2"/>
    <dgm:cxn modelId="{23E69A67-7BA1-426C-AAD2-4595BD126557}" type="presOf" srcId="{6D5C763B-636A-447E-A7F7-0DE65D9AA16F}" destId="{F5455738-8697-4F27-85A8-66621FEB99FB}" srcOrd="0" destOrd="0" presId="urn:microsoft.com/office/officeart/2005/8/layout/vList2"/>
    <dgm:cxn modelId="{BAED3FA9-B564-4BA0-9161-25F6B58658AA}" type="presOf" srcId="{F4ABAFC8-47EA-40D1-99B0-D3CA86715D50}" destId="{E0094449-6EB9-4D48-826A-48331B570D74}" srcOrd="0" destOrd="0" presId="urn:microsoft.com/office/officeart/2005/8/layout/vList2"/>
    <dgm:cxn modelId="{5A9C9CEB-9717-415E-8591-165FCEF313D3}" srcId="{6D5C763B-636A-447E-A7F7-0DE65D9AA16F}" destId="{54B86342-C6A9-48D9-A68B-E983C4BCEC7C}" srcOrd="0" destOrd="0" parTransId="{CA984ED2-4376-4BE9-B6FB-4B33310C9B23}" sibTransId="{77C1BD68-8445-4268-B5F8-3595A7DAD609}"/>
    <dgm:cxn modelId="{C12BAE64-B858-4DE3-A9D2-FED279EB8781}" type="presParOf" srcId="{F5455738-8697-4F27-85A8-66621FEB99FB}" destId="{89FFDB82-7218-420F-8D97-8F3EE5B25AAF}" srcOrd="0" destOrd="0" presId="urn:microsoft.com/office/officeart/2005/8/layout/vList2"/>
    <dgm:cxn modelId="{A5B85275-0708-4E92-BF96-8C776D659E4D}" type="presParOf" srcId="{F5455738-8697-4F27-85A8-66621FEB99FB}" destId="{3BA8081A-A267-489F-A139-608CB06FA559}" srcOrd="1" destOrd="0" presId="urn:microsoft.com/office/officeart/2005/8/layout/vList2"/>
    <dgm:cxn modelId="{F3AE05F5-7B73-4EFD-A39F-BB98BC291D31}" type="presParOf" srcId="{F5455738-8697-4F27-85A8-66621FEB99FB}" destId="{FF64D5C2-7302-4C3E-8655-01A81D75B3FA}" srcOrd="2" destOrd="0" presId="urn:microsoft.com/office/officeart/2005/8/layout/vList2"/>
    <dgm:cxn modelId="{8BC96358-060A-4DEC-93E8-FD9581667B1E}" type="presParOf" srcId="{F5455738-8697-4F27-85A8-66621FEB99FB}" destId="{71278E8F-B617-4034-A35E-5AFF4DB42FA6}" srcOrd="3" destOrd="0" presId="urn:microsoft.com/office/officeart/2005/8/layout/vList2"/>
    <dgm:cxn modelId="{3794515A-FE37-47A6-8AE6-72693AF4E50F}" type="presParOf" srcId="{F5455738-8697-4F27-85A8-66621FEB99FB}" destId="{BB249C3E-B3F5-4A28-806F-925AC2EF75F5}" srcOrd="4" destOrd="0" presId="urn:microsoft.com/office/officeart/2005/8/layout/vList2"/>
    <dgm:cxn modelId="{C78CDBE7-528B-4E79-94DD-21EA9EAB55D3}" type="presParOf" srcId="{F5455738-8697-4F27-85A8-66621FEB99FB}" destId="{077B7AAD-3D6B-46B7-816C-BA762BA802E9}" srcOrd="5" destOrd="0" presId="urn:microsoft.com/office/officeart/2005/8/layout/vList2"/>
    <dgm:cxn modelId="{483B3CF9-A2D6-466A-B14C-763DF1A36767}" type="presParOf" srcId="{F5455738-8697-4F27-85A8-66621FEB99FB}" destId="{E0094449-6EB9-4D48-826A-48331B570D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5C763B-636A-447E-A7F7-0DE65D9AA16F}"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54B86342-C6A9-48D9-A68B-E983C4BCEC7C}">
      <dgm:prSet custT="1"/>
      <dgm:spPr>
        <a:solidFill>
          <a:srgbClr val="FFC91D"/>
        </a:solidFill>
      </dgm:spPr>
      <dgm:t>
        <a:bodyPr/>
        <a:lstStyle/>
        <a:p>
          <a:r>
            <a:rPr lang="fr-CA" sz="1400" b="0" i="0" dirty="0">
              <a:solidFill>
                <a:schemeClr val="tx1"/>
              </a:solidFill>
              <a:latin typeface="Comic Sans MS" panose="030F0702030302020204" pitchFamily="66" charset="0"/>
            </a:rPr>
            <a:t>Les ateliers d’activités à court terme sont planifiés et visent plus clairement l’atteinte d’objectifs éducatifs. Il peut s’agir de bricolage, d’expression musicale, de jeux coopératifs ou de société, d’expériences scientifiques ou culinaires, de jeux informatiques, etc. Ils sont parfois offerts le midi, lorsque l’horaire le permet, et après la classe, en fin de journée</a:t>
          </a:r>
          <a:endParaRPr lang="en-US" sz="1400" dirty="0">
            <a:solidFill>
              <a:schemeClr val="tx1"/>
            </a:solidFill>
            <a:latin typeface="Comic Sans MS" panose="030F0702030302020204" pitchFamily="66" charset="0"/>
          </a:endParaRPr>
        </a:p>
      </dgm:t>
    </dgm:pt>
    <dgm:pt modelId="{CA984ED2-4376-4BE9-B6FB-4B33310C9B23}" type="parTrans" cxnId="{5A9C9CEB-9717-415E-8591-165FCEF313D3}">
      <dgm:prSet/>
      <dgm:spPr/>
      <dgm:t>
        <a:bodyPr/>
        <a:lstStyle/>
        <a:p>
          <a:endParaRPr lang="en-US"/>
        </a:p>
      </dgm:t>
    </dgm:pt>
    <dgm:pt modelId="{77C1BD68-8445-4268-B5F8-3595A7DAD609}" type="sibTrans" cxnId="{5A9C9CEB-9717-415E-8591-165FCEF313D3}">
      <dgm:prSet/>
      <dgm:spPr/>
      <dgm:t>
        <a:bodyPr/>
        <a:lstStyle/>
        <a:p>
          <a:endParaRPr lang="en-US"/>
        </a:p>
      </dgm:t>
    </dgm:pt>
    <dgm:pt modelId="{1805E07A-5865-4D46-9791-3F2CC9935958}">
      <dgm:prSet custT="1"/>
      <dgm:spPr>
        <a:solidFill>
          <a:srgbClr val="FFC91D"/>
        </a:solidFill>
      </dgm:spPr>
      <dgm:t>
        <a:bodyPr/>
        <a:lstStyle/>
        <a:p>
          <a:r>
            <a:rPr lang="en-US" sz="1400" dirty="0">
              <a:solidFill>
                <a:schemeClr val="tx1"/>
              </a:solidFill>
              <a:latin typeface="Comic Sans MS" panose="030F0702030302020204" pitchFamily="66" charset="0"/>
            </a:rPr>
            <a:t>Nous </a:t>
          </a:r>
          <a:r>
            <a:rPr lang="en-US" sz="1400" dirty="0" err="1">
              <a:solidFill>
                <a:schemeClr val="tx1"/>
              </a:solidFill>
              <a:latin typeface="Comic Sans MS" panose="030F0702030302020204" pitchFamily="66" charset="0"/>
            </a:rPr>
            <a:t>planifions</a:t>
          </a:r>
          <a:r>
            <a:rPr lang="en-US" sz="1400" dirty="0">
              <a:solidFill>
                <a:schemeClr val="tx1"/>
              </a:solidFill>
              <a:latin typeface="Comic Sans MS" panose="030F0702030302020204" pitchFamily="66" charset="0"/>
            </a:rPr>
            <a:t> des </a:t>
          </a:r>
          <a:r>
            <a:rPr lang="en-US" sz="1400" dirty="0" err="1">
              <a:solidFill>
                <a:schemeClr val="tx1"/>
              </a:solidFill>
              <a:latin typeface="Comic Sans MS" panose="030F0702030302020204" pitchFamily="66" charset="0"/>
            </a:rPr>
            <a:t>activités</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en</a:t>
          </a:r>
          <a:r>
            <a:rPr lang="en-US" sz="1400" dirty="0">
              <a:solidFill>
                <a:schemeClr val="tx1"/>
              </a:solidFill>
              <a:latin typeface="Comic Sans MS" panose="030F0702030302020204" pitchFamily="66" charset="0"/>
            </a:rPr>
            <a:t> lien avec </a:t>
          </a:r>
          <a:r>
            <a:rPr lang="en-US" sz="1400" dirty="0" err="1">
              <a:solidFill>
                <a:schemeClr val="tx1"/>
              </a:solidFill>
              <a:latin typeface="Comic Sans MS" panose="030F0702030302020204" pitchFamily="66" charset="0"/>
            </a:rPr>
            <a:t>l’intérêt</a:t>
          </a:r>
          <a:r>
            <a:rPr lang="en-US" sz="1400" dirty="0">
              <a:solidFill>
                <a:schemeClr val="tx1"/>
              </a:solidFill>
              <a:latin typeface="Comic Sans MS" panose="030F0702030302020204" pitchFamily="66" charset="0"/>
            </a:rPr>
            <a:t> des </a:t>
          </a:r>
          <a:r>
            <a:rPr lang="en-US" sz="1400" dirty="0" err="1">
              <a:solidFill>
                <a:schemeClr val="tx1"/>
              </a:solidFill>
              <a:latin typeface="Comic Sans MS" panose="030F0702030302020204" pitchFamily="66" charset="0"/>
            </a:rPr>
            <a:t>élèves</a:t>
          </a:r>
          <a:r>
            <a:rPr lang="en-US" sz="1400" dirty="0">
              <a:solidFill>
                <a:schemeClr val="tx1"/>
              </a:solidFill>
              <a:latin typeface="Comic Sans MS" panose="030F0702030302020204" pitchFamily="66" charset="0"/>
            </a:rPr>
            <a:t>. Nous </a:t>
          </a:r>
          <a:r>
            <a:rPr lang="en-US" sz="1400" dirty="0" err="1">
              <a:solidFill>
                <a:schemeClr val="tx1"/>
              </a:solidFill>
              <a:latin typeface="Comic Sans MS" panose="030F0702030302020204" pitchFamily="66" charset="0"/>
            </a:rPr>
            <a:t>offfrons</a:t>
          </a:r>
          <a:r>
            <a:rPr lang="en-US" sz="1400" dirty="0">
              <a:solidFill>
                <a:schemeClr val="tx1"/>
              </a:solidFill>
              <a:latin typeface="Comic Sans MS" panose="030F0702030302020204" pitchFamily="66" charset="0"/>
            </a:rPr>
            <a:t> des </a:t>
          </a:r>
          <a:r>
            <a:rPr lang="en-US" sz="1400" dirty="0" err="1">
              <a:solidFill>
                <a:schemeClr val="tx1"/>
              </a:solidFill>
              <a:latin typeface="Comic Sans MS" panose="030F0702030302020204" pitchFamily="66" charset="0"/>
            </a:rPr>
            <a:t>activités</a:t>
          </a:r>
          <a:r>
            <a:rPr lang="en-US" sz="1400" dirty="0">
              <a:solidFill>
                <a:schemeClr val="tx1"/>
              </a:solidFill>
              <a:latin typeface="Comic Sans MS" panose="030F0702030302020204" pitchFamily="66" charset="0"/>
            </a:rPr>
            <a:t> de bricolage et les </a:t>
          </a:r>
          <a:r>
            <a:rPr lang="en-US" sz="1400" dirty="0" err="1">
              <a:solidFill>
                <a:schemeClr val="tx1"/>
              </a:solidFill>
              <a:latin typeface="Comic Sans MS" panose="030F0702030302020204" pitchFamily="66" charset="0"/>
            </a:rPr>
            <a:t>élèves</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ont</a:t>
          </a:r>
          <a:r>
            <a:rPr lang="en-US" sz="1400" dirty="0">
              <a:solidFill>
                <a:schemeClr val="tx1"/>
              </a:solidFill>
              <a:latin typeface="Comic Sans MS" panose="030F0702030302020204" pitchFamily="66" charset="0"/>
            </a:rPr>
            <a:t> la </a:t>
          </a:r>
          <a:r>
            <a:rPr lang="en-US" sz="1400" dirty="0" err="1">
              <a:solidFill>
                <a:schemeClr val="tx1"/>
              </a:solidFill>
              <a:latin typeface="Comic Sans MS" panose="030F0702030302020204" pitchFamily="66" charset="0"/>
            </a:rPr>
            <a:t>possibilité</a:t>
          </a:r>
          <a:r>
            <a:rPr lang="en-US" sz="1400" dirty="0">
              <a:solidFill>
                <a:schemeClr val="tx1"/>
              </a:solidFill>
              <a:latin typeface="Comic Sans MS" panose="030F0702030302020204" pitchFamily="66" charset="0"/>
            </a:rPr>
            <a:t> de faire un sport au </a:t>
          </a:r>
          <a:r>
            <a:rPr lang="en-US" sz="1400" dirty="0" err="1">
              <a:solidFill>
                <a:schemeClr val="tx1"/>
              </a:solidFill>
              <a:latin typeface="Comic Sans MS" panose="030F0702030302020204" pitchFamily="66" charset="0"/>
            </a:rPr>
            <a:t>gymnase</a:t>
          </a:r>
          <a:r>
            <a:rPr lang="en-US" sz="1400" dirty="0">
              <a:solidFill>
                <a:schemeClr val="tx1"/>
              </a:solidFill>
              <a:latin typeface="Comic Sans MS" panose="030F0702030302020204" pitchFamily="66" charset="0"/>
            </a:rPr>
            <a:t>.  </a:t>
          </a:r>
        </a:p>
        <a:p>
          <a:endParaRPr lang="en-US" sz="1600" dirty="0">
            <a:solidFill>
              <a:schemeClr val="tx1"/>
            </a:solidFill>
            <a:latin typeface="Chaloult_Cond" panose="00000400000000000000"/>
          </a:endParaRPr>
        </a:p>
        <a:p>
          <a:r>
            <a:rPr lang="en-US" sz="1600" dirty="0">
              <a:solidFill>
                <a:schemeClr val="tx1"/>
              </a:solidFill>
              <a:latin typeface="Chaloult_Cond" panose="00000400000000000000"/>
            </a:rPr>
            <a:t> </a:t>
          </a:r>
        </a:p>
      </dgm:t>
    </dgm:pt>
    <dgm:pt modelId="{14D62982-EEB7-46D1-BE2D-6336B38E2219}" type="parTrans" cxnId="{57043020-EC6F-448F-AC3B-76B219C64B9C}">
      <dgm:prSet/>
      <dgm:spPr/>
      <dgm:t>
        <a:bodyPr/>
        <a:lstStyle/>
        <a:p>
          <a:endParaRPr lang="en-US"/>
        </a:p>
      </dgm:t>
    </dgm:pt>
    <dgm:pt modelId="{863BA423-ADA0-42F1-874D-0FD73255F18B}" type="sibTrans" cxnId="{57043020-EC6F-448F-AC3B-76B219C64B9C}">
      <dgm:prSet/>
      <dgm:spPr/>
      <dgm:t>
        <a:bodyPr/>
        <a:lstStyle/>
        <a:p>
          <a:endParaRPr lang="en-US"/>
        </a:p>
      </dgm:t>
    </dgm:pt>
    <dgm:pt modelId="{BB5F0F04-AF37-420D-BD76-9BA59467A532}">
      <dgm:prSet custT="1"/>
      <dgm:spPr/>
      <dgm:t>
        <a:bodyPr/>
        <a:lstStyle/>
        <a:p>
          <a:r>
            <a:rPr lang="en-US" sz="1400" dirty="0">
              <a:solidFill>
                <a:schemeClr val="tx1"/>
              </a:solidFill>
              <a:latin typeface="Comic Sans MS" panose="030F0702030302020204" pitchFamily="66" charset="0"/>
            </a:rPr>
            <a:t>Le temps des fêtes </a:t>
          </a:r>
          <a:r>
            <a:rPr lang="en-US" sz="1400" dirty="0" err="1">
              <a:solidFill>
                <a:schemeClr val="tx1"/>
              </a:solidFill>
              <a:latin typeface="Comic Sans MS" panose="030F0702030302020204" pitchFamily="66" charset="0"/>
            </a:rPr>
            <a:t>est</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propice</a:t>
          </a:r>
          <a:r>
            <a:rPr lang="en-US" sz="1400" dirty="0">
              <a:solidFill>
                <a:schemeClr val="tx1"/>
              </a:solidFill>
              <a:latin typeface="Comic Sans MS" panose="030F0702030302020204" pitchFamily="66" charset="0"/>
            </a:rPr>
            <a:t> au </a:t>
          </a:r>
          <a:r>
            <a:rPr lang="en-US" sz="1400" dirty="0" err="1">
              <a:solidFill>
                <a:schemeClr val="tx1"/>
              </a:solidFill>
              <a:latin typeface="Comic Sans MS" panose="030F0702030302020204" pitchFamily="66" charset="0"/>
            </a:rPr>
            <a:t>projet</a:t>
          </a:r>
          <a:r>
            <a:rPr lang="en-US" sz="1400" dirty="0">
              <a:solidFill>
                <a:schemeClr val="tx1"/>
              </a:solidFill>
              <a:latin typeface="Comic Sans MS" panose="030F0702030302020204" pitchFamily="66" charset="0"/>
            </a:rPr>
            <a:t> à long </a:t>
          </a:r>
          <a:r>
            <a:rPr lang="en-US" sz="1400" dirty="0" err="1">
              <a:solidFill>
                <a:schemeClr val="tx1"/>
              </a:solidFill>
              <a:latin typeface="Comic Sans MS" panose="030F0702030302020204" pitchFamily="66" charset="0"/>
            </a:rPr>
            <a:t>terme</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Généralement</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d’une</a:t>
          </a:r>
          <a:r>
            <a:rPr lang="en-US" sz="1400" dirty="0">
              <a:solidFill>
                <a:schemeClr val="tx1"/>
              </a:solidFill>
              <a:latin typeface="Comic Sans MS" panose="030F0702030302020204" pitchFamily="66" charset="0"/>
            </a:rPr>
            <a:t> durée de 3 </a:t>
          </a:r>
          <a:r>
            <a:rPr lang="en-US" sz="1400" dirty="0" err="1">
              <a:solidFill>
                <a:schemeClr val="tx1"/>
              </a:solidFill>
              <a:latin typeface="Comic Sans MS" panose="030F0702030302020204" pitchFamily="66" charset="0"/>
            </a:rPr>
            <a:t>semaines</a:t>
          </a:r>
          <a:r>
            <a:rPr lang="en-US" sz="1400" dirty="0">
              <a:solidFill>
                <a:schemeClr val="tx1"/>
              </a:solidFill>
              <a:latin typeface="Comic Sans MS" panose="030F0702030302020204" pitchFamily="66" charset="0"/>
            </a:rPr>
            <a:t>, </a:t>
          </a:r>
          <a:r>
            <a:rPr lang="en-US" sz="1400" dirty="0" err="1">
              <a:solidFill>
                <a:schemeClr val="tx1"/>
              </a:solidFill>
              <a:latin typeface="Comic Sans MS" panose="030F0702030302020204" pitchFamily="66" charset="0"/>
            </a:rPr>
            <a:t>ces</a:t>
          </a:r>
          <a:r>
            <a:rPr lang="en-US" sz="1400" dirty="0">
              <a:solidFill>
                <a:schemeClr val="tx1"/>
              </a:solidFill>
              <a:latin typeface="Comic Sans MS" panose="030F0702030302020204" pitchFamily="66" charset="0"/>
            </a:rPr>
            <a:t> bricolages </a:t>
          </a:r>
          <a:r>
            <a:rPr lang="en-US" sz="1400" dirty="0" err="1">
              <a:solidFill>
                <a:schemeClr val="tx1"/>
              </a:solidFill>
              <a:latin typeface="Comic Sans MS" panose="030F0702030302020204" pitchFamily="66" charset="0"/>
            </a:rPr>
            <a:t>nécessitent</a:t>
          </a:r>
          <a:r>
            <a:rPr lang="en-US" sz="1400" dirty="0">
              <a:solidFill>
                <a:schemeClr val="tx1"/>
              </a:solidFill>
              <a:latin typeface="Comic Sans MS" panose="030F0702030302020204" pitchFamily="66" charset="0"/>
            </a:rPr>
            <a:t> plus de temps de </a:t>
          </a:r>
          <a:r>
            <a:rPr lang="en-US" sz="1400" dirty="0" err="1">
              <a:solidFill>
                <a:schemeClr val="tx1"/>
              </a:solidFill>
              <a:latin typeface="Comic Sans MS" panose="030F0702030302020204" pitchFamily="66" charset="0"/>
            </a:rPr>
            <a:t>préparation</a:t>
          </a:r>
          <a:r>
            <a:rPr lang="en-US" sz="1400" dirty="0">
              <a:solidFill>
                <a:schemeClr val="tx1"/>
              </a:solidFill>
              <a:latin typeface="Comic Sans MS" panose="030F0702030302020204" pitchFamily="66" charset="0"/>
            </a:rPr>
            <a:t>. </a:t>
          </a:r>
        </a:p>
        <a:p>
          <a:endParaRPr lang="en-US" sz="1600" dirty="0">
            <a:solidFill>
              <a:schemeClr val="tx1"/>
            </a:solidFill>
            <a:latin typeface="Chaloult_Cond" panose="00000400000000000000"/>
          </a:endParaRPr>
        </a:p>
        <a:p>
          <a:r>
            <a:rPr lang="en-US" sz="1600" dirty="0">
              <a:latin typeface="Chaloult_Cond" panose="00000400000000000000"/>
            </a:rPr>
            <a:t>. </a:t>
          </a:r>
        </a:p>
      </dgm:t>
    </dgm:pt>
    <dgm:pt modelId="{05D21D1A-D230-4B5F-A097-8807A7F2D666}" type="parTrans" cxnId="{D1127A87-9684-449F-A29E-1A2A1E1128E9}">
      <dgm:prSet/>
      <dgm:spPr/>
      <dgm:t>
        <a:bodyPr/>
        <a:lstStyle/>
        <a:p>
          <a:endParaRPr lang="en-US"/>
        </a:p>
      </dgm:t>
    </dgm:pt>
    <dgm:pt modelId="{03AAE286-B4B4-4CCE-B1DE-7D71097772D6}" type="sibTrans" cxnId="{D1127A87-9684-449F-A29E-1A2A1E1128E9}">
      <dgm:prSet/>
      <dgm:spPr/>
      <dgm:t>
        <a:bodyPr/>
        <a:lstStyle/>
        <a:p>
          <a:endParaRPr lang="en-US"/>
        </a:p>
      </dgm:t>
    </dgm:pt>
    <dgm:pt modelId="{37BBEAE9-77EB-4F1B-873C-83FE0439FB2C}">
      <dgm:prSet custT="1"/>
      <dgm:spPr>
        <a:solidFill>
          <a:schemeClr val="accent5"/>
        </a:solidFill>
      </dgm:spPr>
      <dgm:t>
        <a:bodyPr/>
        <a:lstStyle/>
        <a:p>
          <a:r>
            <a:rPr lang="fr-CA" sz="1400" b="0" i="0" dirty="0">
              <a:solidFill>
                <a:schemeClr val="tx1"/>
              </a:solidFill>
              <a:latin typeface="Comic Sans MS" panose="030F0702030302020204" pitchFamily="66" charset="0"/>
            </a:rPr>
            <a:t>Les activités spéciales s’effectuent à des moments particuliers de l’année. Elles comprennent les sorties éducatives et récréatives pendant les journées pédagogiques, les projets associés à certaines fêtes comme Noël ou la Saint-Valentin et les activités particulières avec les parents.</a:t>
          </a:r>
          <a:endParaRPr lang="en-US" sz="1400" dirty="0">
            <a:solidFill>
              <a:schemeClr val="tx1"/>
            </a:solidFill>
            <a:latin typeface="Comic Sans MS" panose="030F0702030302020204" pitchFamily="66" charset="0"/>
          </a:endParaRPr>
        </a:p>
      </dgm:t>
    </dgm:pt>
    <dgm:pt modelId="{578758BB-5174-4C72-A6DC-9E791CF4037C}" type="parTrans" cxnId="{E18ACECE-BF62-4C01-B578-34813A5074B5}">
      <dgm:prSet/>
      <dgm:spPr/>
      <dgm:t>
        <a:bodyPr/>
        <a:lstStyle/>
        <a:p>
          <a:endParaRPr lang="fr-CA"/>
        </a:p>
      </dgm:t>
    </dgm:pt>
    <dgm:pt modelId="{6FECE9DF-A066-4429-BBF1-4C9E24335485}" type="sibTrans" cxnId="{E18ACECE-BF62-4C01-B578-34813A5074B5}">
      <dgm:prSet/>
      <dgm:spPr/>
      <dgm:t>
        <a:bodyPr/>
        <a:lstStyle/>
        <a:p>
          <a:endParaRPr lang="fr-CA"/>
        </a:p>
      </dgm:t>
    </dgm:pt>
    <dgm:pt modelId="{F5455738-8697-4F27-85A8-66621FEB99FB}" type="pres">
      <dgm:prSet presAssocID="{6D5C763B-636A-447E-A7F7-0DE65D9AA16F}" presName="linear" presStyleCnt="0">
        <dgm:presLayoutVars>
          <dgm:animLvl val="lvl"/>
          <dgm:resizeHandles val="exact"/>
        </dgm:presLayoutVars>
      </dgm:prSet>
      <dgm:spPr/>
    </dgm:pt>
    <dgm:pt modelId="{89FFDB82-7218-420F-8D97-8F3EE5B25AAF}" type="pres">
      <dgm:prSet presAssocID="{54B86342-C6A9-48D9-A68B-E983C4BCEC7C}" presName="parentText" presStyleLbl="node1" presStyleIdx="0" presStyleCnt="4">
        <dgm:presLayoutVars>
          <dgm:chMax val="0"/>
          <dgm:bulletEnabled val="1"/>
        </dgm:presLayoutVars>
      </dgm:prSet>
      <dgm:spPr/>
    </dgm:pt>
    <dgm:pt modelId="{3BA8081A-A267-489F-A139-608CB06FA559}" type="pres">
      <dgm:prSet presAssocID="{77C1BD68-8445-4268-B5F8-3595A7DAD609}" presName="spacer" presStyleCnt="0"/>
      <dgm:spPr/>
    </dgm:pt>
    <dgm:pt modelId="{BB249C3E-B3F5-4A28-806F-925AC2EF75F5}" type="pres">
      <dgm:prSet presAssocID="{1805E07A-5865-4D46-9791-3F2CC9935958}" presName="parentText" presStyleLbl="node1" presStyleIdx="1" presStyleCnt="4">
        <dgm:presLayoutVars>
          <dgm:chMax val="0"/>
          <dgm:bulletEnabled val="1"/>
        </dgm:presLayoutVars>
      </dgm:prSet>
      <dgm:spPr/>
    </dgm:pt>
    <dgm:pt modelId="{4088B32B-BFE9-415C-A350-EB0966F7B74D}" type="pres">
      <dgm:prSet presAssocID="{863BA423-ADA0-42F1-874D-0FD73255F18B}" presName="spacer" presStyleCnt="0"/>
      <dgm:spPr/>
    </dgm:pt>
    <dgm:pt modelId="{FFB5738E-1196-4EFE-B61C-039C354CEB87}" type="pres">
      <dgm:prSet presAssocID="{37BBEAE9-77EB-4F1B-873C-83FE0439FB2C}" presName="parentText" presStyleLbl="node1" presStyleIdx="2" presStyleCnt="4" custLinFactY="1774" custLinFactNeighborX="1345" custLinFactNeighborY="100000">
        <dgm:presLayoutVars>
          <dgm:chMax val="0"/>
          <dgm:bulletEnabled val="1"/>
        </dgm:presLayoutVars>
      </dgm:prSet>
      <dgm:spPr/>
    </dgm:pt>
    <dgm:pt modelId="{83E9C213-4CA2-4B45-988D-F5EBCDB70426}" type="pres">
      <dgm:prSet presAssocID="{6FECE9DF-A066-4429-BBF1-4C9E24335485}" presName="spacer" presStyleCnt="0"/>
      <dgm:spPr/>
    </dgm:pt>
    <dgm:pt modelId="{D0E92D27-5AA9-48A3-B4AC-49AD2CD0AA20}" type="pres">
      <dgm:prSet presAssocID="{BB5F0F04-AF37-420D-BD76-9BA59467A532}" presName="parentText" presStyleLbl="node1" presStyleIdx="3" presStyleCnt="4">
        <dgm:presLayoutVars>
          <dgm:chMax val="0"/>
          <dgm:bulletEnabled val="1"/>
        </dgm:presLayoutVars>
      </dgm:prSet>
      <dgm:spPr/>
    </dgm:pt>
  </dgm:ptLst>
  <dgm:cxnLst>
    <dgm:cxn modelId="{57043020-EC6F-448F-AC3B-76B219C64B9C}" srcId="{6D5C763B-636A-447E-A7F7-0DE65D9AA16F}" destId="{1805E07A-5865-4D46-9791-3F2CC9935958}" srcOrd="1" destOrd="0" parTransId="{14D62982-EEB7-46D1-BE2D-6336B38E2219}" sibTransId="{863BA423-ADA0-42F1-874D-0FD73255F18B}"/>
    <dgm:cxn modelId="{2DD41C22-7E8E-4277-973C-316593E49D13}" type="presOf" srcId="{54B86342-C6A9-48D9-A68B-E983C4BCEC7C}" destId="{89FFDB82-7218-420F-8D97-8F3EE5B25AAF}" srcOrd="0" destOrd="0" presId="urn:microsoft.com/office/officeart/2005/8/layout/vList2"/>
    <dgm:cxn modelId="{BA5F2538-6DD6-4F17-AD50-FC1848964D95}" type="presOf" srcId="{BB5F0F04-AF37-420D-BD76-9BA59467A532}" destId="{D0E92D27-5AA9-48A3-B4AC-49AD2CD0AA20}" srcOrd="0" destOrd="0" presId="urn:microsoft.com/office/officeart/2005/8/layout/vList2"/>
    <dgm:cxn modelId="{E6701C3A-3513-4981-BF69-15BDF4F0CE3E}" type="presOf" srcId="{1805E07A-5865-4D46-9791-3F2CC9935958}" destId="{BB249C3E-B3F5-4A28-806F-925AC2EF75F5}" srcOrd="0" destOrd="0" presId="urn:microsoft.com/office/officeart/2005/8/layout/vList2"/>
    <dgm:cxn modelId="{23E69A67-7BA1-426C-AAD2-4595BD126557}" type="presOf" srcId="{6D5C763B-636A-447E-A7F7-0DE65D9AA16F}" destId="{F5455738-8697-4F27-85A8-66621FEB99FB}" srcOrd="0" destOrd="0" presId="urn:microsoft.com/office/officeart/2005/8/layout/vList2"/>
    <dgm:cxn modelId="{D1127A87-9684-449F-A29E-1A2A1E1128E9}" srcId="{6D5C763B-636A-447E-A7F7-0DE65D9AA16F}" destId="{BB5F0F04-AF37-420D-BD76-9BA59467A532}" srcOrd="3" destOrd="0" parTransId="{05D21D1A-D230-4B5F-A097-8807A7F2D666}" sibTransId="{03AAE286-B4B4-4CCE-B1DE-7D71097772D6}"/>
    <dgm:cxn modelId="{D29B1995-21B5-492D-92B3-8CB129F50886}" type="presOf" srcId="{37BBEAE9-77EB-4F1B-873C-83FE0439FB2C}" destId="{FFB5738E-1196-4EFE-B61C-039C354CEB87}" srcOrd="0" destOrd="0" presId="urn:microsoft.com/office/officeart/2005/8/layout/vList2"/>
    <dgm:cxn modelId="{E18ACECE-BF62-4C01-B578-34813A5074B5}" srcId="{6D5C763B-636A-447E-A7F7-0DE65D9AA16F}" destId="{37BBEAE9-77EB-4F1B-873C-83FE0439FB2C}" srcOrd="2" destOrd="0" parTransId="{578758BB-5174-4C72-A6DC-9E791CF4037C}" sibTransId="{6FECE9DF-A066-4429-BBF1-4C9E24335485}"/>
    <dgm:cxn modelId="{5A9C9CEB-9717-415E-8591-165FCEF313D3}" srcId="{6D5C763B-636A-447E-A7F7-0DE65D9AA16F}" destId="{54B86342-C6A9-48D9-A68B-E983C4BCEC7C}" srcOrd="0" destOrd="0" parTransId="{CA984ED2-4376-4BE9-B6FB-4B33310C9B23}" sibTransId="{77C1BD68-8445-4268-B5F8-3595A7DAD609}"/>
    <dgm:cxn modelId="{C12BAE64-B858-4DE3-A9D2-FED279EB8781}" type="presParOf" srcId="{F5455738-8697-4F27-85A8-66621FEB99FB}" destId="{89FFDB82-7218-420F-8D97-8F3EE5B25AAF}" srcOrd="0" destOrd="0" presId="urn:microsoft.com/office/officeart/2005/8/layout/vList2"/>
    <dgm:cxn modelId="{A5B85275-0708-4E92-BF96-8C776D659E4D}" type="presParOf" srcId="{F5455738-8697-4F27-85A8-66621FEB99FB}" destId="{3BA8081A-A267-489F-A139-608CB06FA559}" srcOrd="1" destOrd="0" presId="urn:microsoft.com/office/officeart/2005/8/layout/vList2"/>
    <dgm:cxn modelId="{3794515A-FE37-47A6-8AE6-72693AF4E50F}" type="presParOf" srcId="{F5455738-8697-4F27-85A8-66621FEB99FB}" destId="{BB249C3E-B3F5-4A28-806F-925AC2EF75F5}" srcOrd="2" destOrd="0" presId="urn:microsoft.com/office/officeart/2005/8/layout/vList2"/>
    <dgm:cxn modelId="{BCFCA9B5-A80B-4625-A3E3-A693F21627FA}" type="presParOf" srcId="{F5455738-8697-4F27-85A8-66621FEB99FB}" destId="{4088B32B-BFE9-415C-A350-EB0966F7B74D}" srcOrd="3" destOrd="0" presId="urn:microsoft.com/office/officeart/2005/8/layout/vList2"/>
    <dgm:cxn modelId="{1F19A56E-A20E-4E92-8108-A99E64927F2C}" type="presParOf" srcId="{F5455738-8697-4F27-85A8-66621FEB99FB}" destId="{FFB5738E-1196-4EFE-B61C-039C354CEB87}" srcOrd="4" destOrd="0" presId="urn:microsoft.com/office/officeart/2005/8/layout/vList2"/>
    <dgm:cxn modelId="{810E2152-AC3E-4F90-A7F1-8906BE5E693D}" type="presParOf" srcId="{F5455738-8697-4F27-85A8-66621FEB99FB}" destId="{83E9C213-4CA2-4B45-988D-F5EBCDB70426}" srcOrd="5" destOrd="0" presId="urn:microsoft.com/office/officeart/2005/8/layout/vList2"/>
    <dgm:cxn modelId="{82A9B2B2-8422-40E6-AD92-886F0ADA5503}" type="presParOf" srcId="{F5455738-8697-4F27-85A8-66621FEB99FB}" destId="{D0E92D27-5AA9-48A3-B4AC-49AD2CD0AA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5C763B-636A-447E-A7F7-0DE65D9AA16F}"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BFF99557-CFF5-4743-A4F5-C3270D8F6370}">
      <dgm:prSet custT="1"/>
      <dgm:spPr>
        <a:solidFill>
          <a:schemeClr val="accent6">
            <a:lumMod val="60000"/>
            <a:lumOff val="40000"/>
          </a:schemeClr>
        </a:solidFill>
      </dgm:spPr>
      <dgm:t>
        <a:bodyPr/>
        <a:lstStyle/>
        <a:p>
          <a:r>
            <a:rPr lang="fr-CA" sz="1400" b="0" i="0" dirty="0">
              <a:solidFill>
                <a:schemeClr val="tx1"/>
              </a:solidFill>
              <a:latin typeface="Comic Sans MS" panose="030F0702030302020204" pitchFamily="66" charset="0"/>
            </a:rPr>
            <a:t>Les ateliers d’activités à long terme, tout comme les ateliers d’activités à court terme, sont planifiés et visent l’atteinte d’objectifs éducatifs. Ils portent sur des projets dont l’exécution nécessite plus de temps. Les activités à long terme comprennent, par exemple, la création d’un journal, des moments d’expression dramatique et d’improvisation théâtrale, la mise sur pied d’une chorale, des expériences de botanique ou des projets élaborés conjointement par l’équipe des services de garde et le personnel enseignant.</a:t>
          </a:r>
          <a:endParaRPr lang="en-US" sz="1400" dirty="0">
            <a:solidFill>
              <a:schemeClr val="tx1"/>
            </a:solidFill>
            <a:latin typeface="Comic Sans MS" panose="030F0702030302020204" pitchFamily="66" charset="0"/>
          </a:endParaRPr>
        </a:p>
      </dgm:t>
    </dgm:pt>
    <dgm:pt modelId="{DD1F391C-8439-4DBB-A84A-2AB8BEB09C98}" type="parTrans" cxnId="{BAD513BF-23F2-4E3B-B2B9-A2DE4515F661}">
      <dgm:prSet/>
      <dgm:spPr/>
      <dgm:t>
        <a:bodyPr/>
        <a:lstStyle/>
        <a:p>
          <a:endParaRPr lang="en-US"/>
        </a:p>
      </dgm:t>
    </dgm:pt>
    <dgm:pt modelId="{32B559BE-4A14-4C49-854B-DC248C11BC26}" type="sibTrans" cxnId="{BAD513BF-23F2-4E3B-B2B9-A2DE4515F661}">
      <dgm:prSet/>
      <dgm:spPr/>
      <dgm:t>
        <a:bodyPr/>
        <a:lstStyle/>
        <a:p>
          <a:endParaRPr lang="en-US"/>
        </a:p>
      </dgm:t>
    </dgm:pt>
    <dgm:pt modelId="{1E68CC1A-79AE-46E0-A6EA-82C011F12B03}">
      <dgm:prSet custT="1"/>
      <dgm:spPr>
        <a:solidFill>
          <a:schemeClr val="accent6">
            <a:lumMod val="60000"/>
            <a:lumOff val="40000"/>
          </a:schemeClr>
        </a:solidFill>
      </dgm:spPr>
      <dgm:t>
        <a:bodyPr/>
        <a:lstStyle/>
        <a:p>
          <a:r>
            <a:rPr lang="fr-CA" sz="1400" dirty="0">
              <a:solidFill>
                <a:schemeClr val="tx1"/>
              </a:solidFill>
              <a:latin typeface="Comic Sans MS" panose="030F0702030302020204" pitchFamily="66" charset="0"/>
            </a:rPr>
            <a:t>Les jours de classe et lors des journées pédagogiques nous proposons des activités tel que: bricolage, atelier culinaire, jeux de groupes et coopératifs.  Nous exploitons un nouveau thème à chaque journée pédagogique. Lors de ces journées, les activités sont en lien avec le thème proposé et selon l’intérêt des enfants. Nous pouvons également effectuer des sorties pendant l’année.</a:t>
          </a:r>
        </a:p>
        <a:p>
          <a:r>
            <a:rPr lang="fr-CA" sz="1400" dirty="0">
              <a:solidFill>
                <a:schemeClr val="tx1"/>
              </a:solidFill>
              <a:latin typeface="Comic Sans MS" panose="030F0702030302020204" pitchFamily="66" charset="0"/>
            </a:rPr>
            <a:t>Pour inscrire votre enfant, vous devez remplir un formulaire avec une date limite d’inscription qui vous sera envoyée environ 1 semaine avant la journée pédagogique. 	</a:t>
          </a:r>
          <a:r>
            <a:rPr lang="fr-CA" sz="1600" dirty="0">
              <a:solidFill>
                <a:schemeClr val="tx1"/>
              </a:solidFill>
              <a:latin typeface="Chaloult_Cond" panose="00000400000000000000"/>
            </a:rPr>
            <a:t>	</a:t>
          </a:r>
          <a:endParaRPr lang="fr-CA" sz="1600" dirty="0"/>
        </a:p>
      </dgm:t>
    </dgm:pt>
    <dgm:pt modelId="{89DDBDEF-9ACC-405D-9A00-25B88F6FBE6E}" type="parTrans" cxnId="{79DFF49C-BD7D-48CB-8B79-94C1E306BA75}">
      <dgm:prSet/>
      <dgm:spPr/>
      <dgm:t>
        <a:bodyPr/>
        <a:lstStyle/>
        <a:p>
          <a:endParaRPr lang="fr-CA"/>
        </a:p>
      </dgm:t>
    </dgm:pt>
    <dgm:pt modelId="{ADFE0E43-F261-418A-837B-ECCDDDBA6DC2}" type="sibTrans" cxnId="{79DFF49C-BD7D-48CB-8B79-94C1E306BA75}">
      <dgm:prSet/>
      <dgm:spPr/>
      <dgm:t>
        <a:bodyPr/>
        <a:lstStyle/>
        <a:p>
          <a:endParaRPr lang="fr-CA"/>
        </a:p>
      </dgm:t>
    </dgm:pt>
    <dgm:pt modelId="{E1078315-2F8D-438D-905E-8A07C0013B6B}" type="pres">
      <dgm:prSet presAssocID="{6D5C763B-636A-447E-A7F7-0DE65D9AA16F}" presName="linear" presStyleCnt="0">
        <dgm:presLayoutVars>
          <dgm:animLvl val="lvl"/>
          <dgm:resizeHandles val="exact"/>
        </dgm:presLayoutVars>
      </dgm:prSet>
      <dgm:spPr/>
    </dgm:pt>
    <dgm:pt modelId="{8B9C6CBD-35B8-4763-BBB8-225A61C84749}" type="pres">
      <dgm:prSet presAssocID="{BFF99557-CFF5-4743-A4F5-C3270D8F6370}" presName="parentText" presStyleLbl="node1" presStyleIdx="0" presStyleCnt="2" custScaleY="265844">
        <dgm:presLayoutVars>
          <dgm:chMax val="0"/>
          <dgm:bulletEnabled val="1"/>
        </dgm:presLayoutVars>
      </dgm:prSet>
      <dgm:spPr/>
    </dgm:pt>
    <dgm:pt modelId="{0B18DECD-EF6D-492D-B329-00E2303FCE8F}" type="pres">
      <dgm:prSet presAssocID="{32B559BE-4A14-4C49-854B-DC248C11BC26}" presName="spacer" presStyleCnt="0"/>
      <dgm:spPr/>
    </dgm:pt>
    <dgm:pt modelId="{3B751CB7-1FF9-46BD-A506-5B75E1E0D82C}" type="pres">
      <dgm:prSet presAssocID="{1E68CC1A-79AE-46E0-A6EA-82C011F12B03}" presName="parentText" presStyleLbl="node1" presStyleIdx="1" presStyleCnt="2" custScaleY="258378" custLinFactNeighborX="0" custLinFactNeighborY="43914">
        <dgm:presLayoutVars>
          <dgm:chMax val="0"/>
          <dgm:bulletEnabled val="1"/>
        </dgm:presLayoutVars>
      </dgm:prSet>
      <dgm:spPr/>
    </dgm:pt>
  </dgm:ptLst>
  <dgm:cxnLst>
    <dgm:cxn modelId="{FC69AD2A-B679-45AF-AAE8-10F6A63229D3}" type="presOf" srcId="{6D5C763B-636A-447E-A7F7-0DE65D9AA16F}" destId="{E1078315-2F8D-438D-905E-8A07C0013B6B}" srcOrd="0" destOrd="0" presId="urn:microsoft.com/office/officeart/2005/8/layout/vList2"/>
    <dgm:cxn modelId="{5C57C89C-9DDC-4F9F-8CFB-30B78ABD6D5B}" type="presOf" srcId="{1E68CC1A-79AE-46E0-A6EA-82C011F12B03}" destId="{3B751CB7-1FF9-46BD-A506-5B75E1E0D82C}" srcOrd="0" destOrd="0" presId="urn:microsoft.com/office/officeart/2005/8/layout/vList2"/>
    <dgm:cxn modelId="{79DFF49C-BD7D-48CB-8B79-94C1E306BA75}" srcId="{6D5C763B-636A-447E-A7F7-0DE65D9AA16F}" destId="{1E68CC1A-79AE-46E0-A6EA-82C011F12B03}" srcOrd="1" destOrd="0" parTransId="{89DDBDEF-9ACC-405D-9A00-25B88F6FBE6E}" sibTransId="{ADFE0E43-F261-418A-837B-ECCDDDBA6DC2}"/>
    <dgm:cxn modelId="{C8E485A4-31F4-4ED9-A537-77A92B34C20A}" type="presOf" srcId="{BFF99557-CFF5-4743-A4F5-C3270D8F6370}" destId="{8B9C6CBD-35B8-4763-BBB8-225A61C84749}" srcOrd="0" destOrd="0" presId="urn:microsoft.com/office/officeart/2005/8/layout/vList2"/>
    <dgm:cxn modelId="{BAD513BF-23F2-4E3B-B2B9-A2DE4515F661}" srcId="{6D5C763B-636A-447E-A7F7-0DE65D9AA16F}" destId="{BFF99557-CFF5-4743-A4F5-C3270D8F6370}" srcOrd="0" destOrd="0" parTransId="{DD1F391C-8439-4DBB-A84A-2AB8BEB09C98}" sibTransId="{32B559BE-4A14-4C49-854B-DC248C11BC26}"/>
    <dgm:cxn modelId="{161A534E-C580-4804-AF40-419ACCB70C0E}" type="presParOf" srcId="{E1078315-2F8D-438D-905E-8A07C0013B6B}" destId="{8B9C6CBD-35B8-4763-BBB8-225A61C84749}" srcOrd="0" destOrd="0" presId="urn:microsoft.com/office/officeart/2005/8/layout/vList2"/>
    <dgm:cxn modelId="{3CD1E5E6-3242-4BD6-A36D-CB8AF17CFD4A}" type="presParOf" srcId="{E1078315-2F8D-438D-905E-8A07C0013B6B}" destId="{0B18DECD-EF6D-492D-B329-00E2303FCE8F}" srcOrd="1" destOrd="0" presId="urn:microsoft.com/office/officeart/2005/8/layout/vList2"/>
    <dgm:cxn modelId="{D5277C2C-7523-47AD-A194-7BB66793C398}" type="presParOf" srcId="{E1078315-2F8D-438D-905E-8A07C0013B6B}" destId="{3B751CB7-1FF9-46BD-A506-5B75E1E0D8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D5C763B-636A-447E-A7F7-0DE65D9AA16F}"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B8A8F5B-100F-4392-A72F-7B5179E71BF6}" type="pres">
      <dgm:prSet presAssocID="{6D5C763B-636A-447E-A7F7-0DE65D9AA16F}" presName="diagram" presStyleCnt="0">
        <dgm:presLayoutVars>
          <dgm:dir/>
          <dgm:resizeHandles val="exact"/>
        </dgm:presLayoutVars>
      </dgm:prSet>
      <dgm:spPr/>
    </dgm:pt>
  </dgm:ptLst>
  <dgm:cxnLst>
    <dgm:cxn modelId="{1CF56418-A387-41A2-8E4F-52ED986EA0D9}" type="presOf" srcId="{6D5C763B-636A-447E-A7F7-0DE65D9AA16F}" destId="{5B8A8F5B-100F-4392-A72F-7B5179E71B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911B82-B325-4B7E-9157-60563DCAB8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85B7F927-161C-4718-9A27-545E191D6191}">
      <dgm:prSet phldrT="[Texte]" custT="1"/>
      <dgm:spPr/>
      <dgm:t>
        <a:bodyPr/>
        <a:lstStyle/>
        <a:p>
          <a:r>
            <a:rPr lang="fr-CA" sz="1400" b="1" dirty="0">
              <a:solidFill>
                <a:schemeClr val="tx1"/>
              </a:solidFill>
              <a:latin typeface="Comic Sans MS" panose="030F0702030302020204" pitchFamily="66" charset="0"/>
            </a:rPr>
            <a:t>Août et septembre:</a:t>
          </a:r>
        </a:p>
        <a:p>
          <a:r>
            <a:rPr lang="fr-CA" sz="1400" b="1" dirty="0">
              <a:solidFill>
                <a:schemeClr val="tx1"/>
              </a:solidFill>
              <a:latin typeface="Comic Sans MS" panose="030F0702030302020204" pitchFamily="66" charset="0"/>
            </a:rPr>
            <a:t>La rentrée et faire </a:t>
          </a:r>
          <a:r>
            <a:rPr lang="fr-CA" sz="1400" b="1" dirty="0" err="1">
              <a:solidFill>
                <a:schemeClr val="tx1"/>
              </a:solidFill>
              <a:latin typeface="Comic Sans MS" panose="030F0702030302020204" pitchFamily="66" charset="0"/>
            </a:rPr>
            <a:t>connaissane</a:t>
          </a:r>
          <a:endParaRPr lang="fr-CA" sz="1400" b="1" dirty="0">
            <a:solidFill>
              <a:schemeClr val="tx1"/>
            </a:solidFill>
            <a:latin typeface="Comic Sans MS" panose="030F0702030302020204" pitchFamily="66" charset="0"/>
          </a:endParaRPr>
        </a:p>
        <a:p>
          <a:endParaRPr lang="fr-CA" sz="1400" b="1" dirty="0">
            <a:solidFill>
              <a:schemeClr val="tx1"/>
            </a:solidFill>
            <a:latin typeface="Comic Sans MS" panose="030F0702030302020204" pitchFamily="66" charset="0"/>
          </a:endParaRPr>
        </a:p>
      </dgm:t>
    </dgm:pt>
    <dgm:pt modelId="{E3A2738D-2368-47A0-97F9-D23B172732A4}" type="parTrans" cxnId="{00E7B560-801E-4F12-A2A5-3D250F13559E}">
      <dgm:prSet/>
      <dgm:spPr/>
      <dgm:t>
        <a:bodyPr/>
        <a:lstStyle/>
        <a:p>
          <a:endParaRPr lang="fr-CA"/>
        </a:p>
      </dgm:t>
    </dgm:pt>
    <dgm:pt modelId="{50C6449A-0FDC-4DB8-8206-1D3299D8A62A}" type="sibTrans" cxnId="{00E7B560-801E-4F12-A2A5-3D250F13559E}">
      <dgm:prSet/>
      <dgm:spPr/>
      <dgm:t>
        <a:bodyPr/>
        <a:lstStyle/>
        <a:p>
          <a:endParaRPr lang="fr-CA"/>
        </a:p>
      </dgm:t>
    </dgm:pt>
    <dgm:pt modelId="{7B0917BF-9917-4822-A726-4CEBB5093DED}">
      <dgm:prSet phldrT="[Texte]" custT="1"/>
      <dgm:spPr/>
      <dgm:t>
        <a:bodyPr/>
        <a:lstStyle/>
        <a:p>
          <a:r>
            <a:rPr lang="fr-CA" sz="1400" b="1" dirty="0">
              <a:solidFill>
                <a:schemeClr val="tx1"/>
              </a:solidFill>
              <a:latin typeface="Comic Sans MS" panose="030F0702030302020204" pitchFamily="66" charset="0"/>
            </a:rPr>
            <a:t>Octobre:</a:t>
          </a:r>
        </a:p>
        <a:p>
          <a:r>
            <a:rPr lang="fr-CA" sz="1400" b="1" dirty="0">
              <a:solidFill>
                <a:schemeClr val="tx1"/>
              </a:solidFill>
              <a:latin typeface="Comic Sans MS" panose="030F0702030302020204" pitchFamily="66" charset="0"/>
            </a:rPr>
            <a:t>L’halloween</a:t>
          </a:r>
        </a:p>
        <a:p>
          <a:endParaRPr lang="fr-CA" sz="1400" b="1" dirty="0">
            <a:solidFill>
              <a:schemeClr val="tx1"/>
            </a:solidFill>
            <a:latin typeface="Comic Sans MS" panose="030F0702030302020204" pitchFamily="66" charset="0"/>
          </a:endParaRPr>
        </a:p>
      </dgm:t>
    </dgm:pt>
    <dgm:pt modelId="{416261F4-367D-4485-979A-E2F9D22AE61E}" type="parTrans" cxnId="{4873A216-11CC-4527-93EA-77DC0E556994}">
      <dgm:prSet/>
      <dgm:spPr/>
      <dgm:t>
        <a:bodyPr/>
        <a:lstStyle/>
        <a:p>
          <a:endParaRPr lang="fr-CA"/>
        </a:p>
      </dgm:t>
    </dgm:pt>
    <dgm:pt modelId="{E4CD7FEB-2641-459B-AA3E-B642CA50F8F5}" type="sibTrans" cxnId="{4873A216-11CC-4527-93EA-77DC0E556994}">
      <dgm:prSet/>
      <dgm:spPr/>
      <dgm:t>
        <a:bodyPr/>
        <a:lstStyle/>
        <a:p>
          <a:endParaRPr lang="fr-CA"/>
        </a:p>
      </dgm:t>
    </dgm:pt>
    <dgm:pt modelId="{BEA9FC8D-30DB-465C-A5D8-EEC1A1857441}">
      <dgm:prSet phldrT="[Texte]" custT="1"/>
      <dgm:spPr/>
      <dgm:t>
        <a:bodyPr/>
        <a:lstStyle/>
        <a:p>
          <a:r>
            <a:rPr lang="fr-CA" sz="1400" b="1" dirty="0">
              <a:solidFill>
                <a:schemeClr val="tx1"/>
              </a:solidFill>
              <a:latin typeface="Comic Sans MS" panose="030F0702030302020204" pitchFamily="66" charset="0"/>
            </a:rPr>
            <a:t>Novembre:</a:t>
          </a:r>
        </a:p>
        <a:p>
          <a:r>
            <a:rPr lang="fr-CA" sz="1400" b="1" dirty="0">
              <a:solidFill>
                <a:schemeClr val="tx1"/>
              </a:solidFill>
              <a:latin typeface="Comic Sans MS" panose="030F0702030302020204" pitchFamily="66" charset="0"/>
            </a:rPr>
            <a:t>Ouverture d’esprit (tolérance)</a:t>
          </a:r>
        </a:p>
        <a:p>
          <a:endParaRPr lang="fr-CA" sz="1400" b="1" dirty="0">
            <a:solidFill>
              <a:schemeClr val="tx1"/>
            </a:solidFill>
            <a:latin typeface="Comic Sans MS" panose="030F0702030302020204" pitchFamily="66" charset="0"/>
          </a:endParaRPr>
        </a:p>
      </dgm:t>
    </dgm:pt>
    <dgm:pt modelId="{01A9C500-3D60-4842-9C8A-2AFF83C019A1}" type="parTrans" cxnId="{A4361C76-FA5C-4FEB-8A07-D51FD079023C}">
      <dgm:prSet/>
      <dgm:spPr/>
      <dgm:t>
        <a:bodyPr/>
        <a:lstStyle/>
        <a:p>
          <a:endParaRPr lang="fr-CA"/>
        </a:p>
      </dgm:t>
    </dgm:pt>
    <dgm:pt modelId="{BAE7E166-E8D7-4F8B-8E02-7E0B41D6560F}" type="sibTrans" cxnId="{A4361C76-FA5C-4FEB-8A07-D51FD079023C}">
      <dgm:prSet/>
      <dgm:spPr/>
      <dgm:t>
        <a:bodyPr/>
        <a:lstStyle/>
        <a:p>
          <a:endParaRPr lang="fr-CA"/>
        </a:p>
      </dgm:t>
    </dgm:pt>
    <dgm:pt modelId="{2DE7F3A2-9B7D-4576-BF34-2962182164C8}">
      <dgm:prSet phldrT="[Texte]" custT="1"/>
      <dgm:spPr/>
      <dgm:t>
        <a:bodyPr/>
        <a:lstStyle/>
        <a:p>
          <a:r>
            <a:rPr lang="fr-CA" sz="1400" b="1" dirty="0">
              <a:solidFill>
                <a:schemeClr val="tx1"/>
              </a:solidFill>
              <a:latin typeface="Comic Sans MS" panose="030F0702030302020204" pitchFamily="66" charset="0"/>
            </a:rPr>
            <a:t>Décembre:</a:t>
          </a:r>
        </a:p>
        <a:p>
          <a:r>
            <a:rPr lang="fr-CA" sz="1400" b="1" dirty="0">
              <a:solidFill>
                <a:schemeClr val="tx1"/>
              </a:solidFill>
              <a:latin typeface="Comic Sans MS" panose="030F0702030302020204" pitchFamily="66" charset="0"/>
            </a:rPr>
            <a:t>Le temps des fêtes</a:t>
          </a:r>
        </a:p>
        <a:p>
          <a:r>
            <a:rPr lang="fr-CA" sz="1400" b="1" dirty="0">
              <a:solidFill>
                <a:schemeClr val="tx1"/>
              </a:solidFill>
              <a:latin typeface="Comic Sans MS" panose="030F0702030302020204" pitchFamily="66" charset="0"/>
            </a:rPr>
            <a:t> </a:t>
          </a:r>
        </a:p>
      </dgm:t>
    </dgm:pt>
    <dgm:pt modelId="{C9A0456B-33FA-4A2D-96F8-2E5C03474AA3}" type="parTrans" cxnId="{AA7E34D4-F26F-4788-8DA0-CB0F00BC54A2}">
      <dgm:prSet/>
      <dgm:spPr/>
      <dgm:t>
        <a:bodyPr/>
        <a:lstStyle/>
        <a:p>
          <a:endParaRPr lang="fr-CA"/>
        </a:p>
      </dgm:t>
    </dgm:pt>
    <dgm:pt modelId="{91560751-D9B3-4356-92B2-05C541A7A06B}" type="sibTrans" cxnId="{AA7E34D4-F26F-4788-8DA0-CB0F00BC54A2}">
      <dgm:prSet/>
      <dgm:spPr/>
      <dgm:t>
        <a:bodyPr/>
        <a:lstStyle/>
        <a:p>
          <a:endParaRPr lang="fr-CA"/>
        </a:p>
      </dgm:t>
    </dgm:pt>
    <dgm:pt modelId="{54144CBF-24E3-4BE3-AA61-BB849E7CD5ED}">
      <dgm:prSet custT="1"/>
      <dgm:spPr/>
      <dgm:t>
        <a:bodyPr/>
        <a:lstStyle/>
        <a:p>
          <a:r>
            <a:rPr lang="fr-CA" sz="1400" b="1" dirty="0">
              <a:solidFill>
                <a:schemeClr val="tx1"/>
              </a:solidFill>
              <a:latin typeface="Comic Sans MS" panose="030F0702030302020204" pitchFamily="66" charset="0"/>
            </a:rPr>
            <a:t>Janvier:</a:t>
          </a:r>
        </a:p>
        <a:p>
          <a:r>
            <a:rPr lang="fr-CA" sz="1400" b="1" dirty="0">
              <a:solidFill>
                <a:schemeClr val="tx1"/>
              </a:solidFill>
              <a:latin typeface="Comic Sans MS" panose="030F0702030302020204" pitchFamily="66" charset="0"/>
            </a:rPr>
            <a:t>Les </a:t>
          </a:r>
          <a:r>
            <a:rPr lang="fr-CA" sz="1400" b="1" dirty="0" err="1">
              <a:solidFill>
                <a:schemeClr val="tx1"/>
              </a:solidFill>
              <a:latin typeface="Comic Sans MS" panose="030F0702030302020204" pitchFamily="66" charset="0"/>
            </a:rPr>
            <a:t>hivernades</a:t>
          </a:r>
          <a:endParaRPr lang="fr-CA" sz="1400" b="1" dirty="0">
            <a:solidFill>
              <a:schemeClr val="tx1"/>
            </a:solidFill>
            <a:latin typeface="Comic Sans MS" panose="030F0702030302020204" pitchFamily="66" charset="0"/>
          </a:endParaRPr>
        </a:p>
        <a:p>
          <a:endParaRPr lang="fr-CA" sz="1400" b="1" dirty="0">
            <a:solidFill>
              <a:schemeClr val="tx1"/>
            </a:solidFill>
            <a:latin typeface="Comic Sans MS" panose="030F0702030302020204" pitchFamily="66" charset="0"/>
          </a:endParaRPr>
        </a:p>
      </dgm:t>
    </dgm:pt>
    <dgm:pt modelId="{7841E9B3-9394-4201-8C5F-E54D426BE5D3}" type="parTrans" cxnId="{05118A02-AE5F-40DD-A2C3-A161980A1F1B}">
      <dgm:prSet/>
      <dgm:spPr/>
      <dgm:t>
        <a:bodyPr/>
        <a:lstStyle/>
        <a:p>
          <a:endParaRPr lang="fr-CA"/>
        </a:p>
      </dgm:t>
    </dgm:pt>
    <dgm:pt modelId="{E2469CBB-0DF3-420B-9237-42388EFAD28A}" type="sibTrans" cxnId="{05118A02-AE5F-40DD-A2C3-A161980A1F1B}">
      <dgm:prSet/>
      <dgm:spPr/>
      <dgm:t>
        <a:bodyPr/>
        <a:lstStyle/>
        <a:p>
          <a:endParaRPr lang="fr-CA"/>
        </a:p>
      </dgm:t>
    </dgm:pt>
    <dgm:pt modelId="{B70A6441-CB49-40BB-B832-7AB948D65C11}">
      <dgm:prSet custT="1"/>
      <dgm:spPr/>
      <dgm:t>
        <a:bodyPr/>
        <a:lstStyle/>
        <a:p>
          <a:r>
            <a:rPr lang="fr-CA" sz="1400" b="1" dirty="0">
              <a:solidFill>
                <a:schemeClr val="tx1"/>
              </a:solidFill>
              <a:latin typeface="Comic Sans MS" panose="030F0702030302020204" pitchFamily="66" charset="0"/>
            </a:rPr>
            <a:t>Février:</a:t>
          </a:r>
        </a:p>
        <a:p>
          <a:r>
            <a:rPr lang="fr-CA" sz="1400" b="1" dirty="0">
              <a:solidFill>
                <a:schemeClr val="tx1"/>
              </a:solidFill>
              <a:latin typeface="Comic Sans MS" panose="030F0702030302020204" pitchFamily="66" charset="0"/>
            </a:rPr>
            <a:t>La St-Valentin</a:t>
          </a:r>
        </a:p>
        <a:p>
          <a:endParaRPr lang="fr-CA" sz="1400" b="1" dirty="0">
            <a:solidFill>
              <a:schemeClr val="tx1"/>
            </a:solidFill>
            <a:latin typeface="Comic Sans MS" panose="030F0702030302020204" pitchFamily="66" charset="0"/>
          </a:endParaRPr>
        </a:p>
      </dgm:t>
    </dgm:pt>
    <dgm:pt modelId="{0C262206-A929-445D-B45E-B63FFDB6A4EB}" type="parTrans" cxnId="{DF6D6591-3271-4BEF-B5BA-FA0D2B415722}">
      <dgm:prSet/>
      <dgm:spPr/>
      <dgm:t>
        <a:bodyPr/>
        <a:lstStyle/>
        <a:p>
          <a:endParaRPr lang="fr-CA"/>
        </a:p>
      </dgm:t>
    </dgm:pt>
    <dgm:pt modelId="{B0C4AF01-1613-4740-B2B6-E8D323879D59}" type="sibTrans" cxnId="{DF6D6591-3271-4BEF-B5BA-FA0D2B415722}">
      <dgm:prSet/>
      <dgm:spPr/>
      <dgm:t>
        <a:bodyPr/>
        <a:lstStyle/>
        <a:p>
          <a:endParaRPr lang="fr-CA"/>
        </a:p>
      </dgm:t>
    </dgm:pt>
    <dgm:pt modelId="{A67CB0C2-DAD8-4357-9204-D932912F63A7}">
      <dgm:prSet custT="1"/>
      <dgm:spPr/>
      <dgm:t>
        <a:bodyPr/>
        <a:lstStyle/>
        <a:p>
          <a:r>
            <a:rPr lang="fr-CA" sz="1400" b="1" dirty="0">
              <a:solidFill>
                <a:schemeClr val="tx1"/>
              </a:solidFill>
              <a:latin typeface="Comic Sans MS" panose="030F0702030302020204" pitchFamily="66" charset="0"/>
            </a:rPr>
            <a:t>Mars:</a:t>
          </a:r>
        </a:p>
        <a:p>
          <a:r>
            <a:rPr lang="fr-CA" sz="1400" b="1" dirty="0">
              <a:solidFill>
                <a:schemeClr val="tx1"/>
              </a:solidFill>
              <a:latin typeface="Comic Sans MS" panose="030F0702030302020204" pitchFamily="66" charset="0"/>
            </a:rPr>
            <a:t>La nutrition</a:t>
          </a:r>
        </a:p>
        <a:p>
          <a:r>
            <a:rPr lang="fr-CA" sz="1400" b="1" dirty="0">
              <a:solidFill>
                <a:schemeClr val="tx1"/>
              </a:solidFill>
              <a:latin typeface="Comic Sans MS" panose="030F0702030302020204" pitchFamily="66" charset="0"/>
            </a:rPr>
            <a:t>Pâques</a:t>
          </a:r>
        </a:p>
      </dgm:t>
    </dgm:pt>
    <dgm:pt modelId="{858596A3-56CC-4352-A784-08B19C15B0FB}" type="parTrans" cxnId="{80EBFE69-A405-479C-AE16-D7D06B54C80E}">
      <dgm:prSet/>
      <dgm:spPr/>
      <dgm:t>
        <a:bodyPr/>
        <a:lstStyle/>
        <a:p>
          <a:endParaRPr lang="fr-CA"/>
        </a:p>
      </dgm:t>
    </dgm:pt>
    <dgm:pt modelId="{03675964-5E02-475E-8241-5A87020EC7FA}" type="sibTrans" cxnId="{80EBFE69-A405-479C-AE16-D7D06B54C80E}">
      <dgm:prSet/>
      <dgm:spPr/>
      <dgm:t>
        <a:bodyPr/>
        <a:lstStyle/>
        <a:p>
          <a:endParaRPr lang="fr-CA"/>
        </a:p>
      </dgm:t>
    </dgm:pt>
    <dgm:pt modelId="{745BF1E8-BDEC-4EFA-BDEE-4CE03A870F07}">
      <dgm:prSet custT="1"/>
      <dgm:spPr/>
      <dgm:t>
        <a:bodyPr/>
        <a:lstStyle/>
        <a:p>
          <a:r>
            <a:rPr lang="fr-CA" sz="1400" b="1" dirty="0">
              <a:solidFill>
                <a:schemeClr val="tx1"/>
              </a:solidFill>
              <a:latin typeface="Comic Sans MS" panose="030F0702030302020204" pitchFamily="66" charset="0"/>
            </a:rPr>
            <a:t>Avril:</a:t>
          </a:r>
        </a:p>
        <a:p>
          <a:r>
            <a:rPr lang="fr-CA" sz="1400" b="1" dirty="0">
              <a:solidFill>
                <a:schemeClr val="tx1"/>
              </a:solidFill>
              <a:latin typeface="Comic Sans MS" panose="030F0702030302020204" pitchFamily="66" charset="0"/>
            </a:rPr>
            <a:t>Le printemps</a:t>
          </a:r>
        </a:p>
        <a:p>
          <a:r>
            <a:rPr lang="fr-CA" sz="1400" b="1" dirty="0">
              <a:solidFill>
                <a:schemeClr val="tx1"/>
              </a:solidFill>
              <a:latin typeface="Comic Sans MS" panose="030F0702030302020204" pitchFamily="66" charset="0"/>
            </a:rPr>
            <a:t>Le jour de la terre </a:t>
          </a:r>
        </a:p>
      </dgm:t>
    </dgm:pt>
    <dgm:pt modelId="{CAC66C26-95DD-4BAA-AAD2-8885C501E626}" type="parTrans" cxnId="{EF1FCA41-5CDC-4A2A-BB9E-2451AF54B80B}">
      <dgm:prSet/>
      <dgm:spPr/>
      <dgm:t>
        <a:bodyPr/>
        <a:lstStyle/>
        <a:p>
          <a:endParaRPr lang="fr-CA"/>
        </a:p>
      </dgm:t>
    </dgm:pt>
    <dgm:pt modelId="{BC3485B9-93B3-458F-B60C-6F982C15481C}" type="sibTrans" cxnId="{EF1FCA41-5CDC-4A2A-BB9E-2451AF54B80B}">
      <dgm:prSet/>
      <dgm:spPr/>
      <dgm:t>
        <a:bodyPr/>
        <a:lstStyle/>
        <a:p>
          <a:endParaRPr lang="fr-CA"/>
        </a:p>
      </dgm:t>
    </dgm:pt>
    <dgm:pt modelId="{33C10630-29F1-493F-AA00-4C776E7217C2}">
      <dgm:prSet custT="1"/>
      <dgm:spPr/>
      <dgm:t>
        <a:bodyPr/>
        <a:lstStyle/>
        <a:p>
          <a:endParaRPr lang="fr-CA" sz="1400" b="1" dirty="0">
            <a:solidFill>
              <a:schemeClr val="tx1"/>
            </a:solidFill>
            <a:latin typeface="Comic Sans MS" panose="030F0702030302020204" pitchFamily="66" charset="0"/>
          </a:endParaRPr>
        </a:p>
        <a:p>
          <a:r>
            <a:rPr lang="fr-CA" sz="1400" b="1" dirty="0">
              <a:solidFill>
                <a:schemeClr val="tx1"/>
              </a:solidFill>
              <a:latin typeface="Comic Sans MS" panose="030F0702030302020204" pitchFamily="66" charset="0"/>
            </a:rPr>
            <a:t>Mai:</a:t>
          </a:r>
        </a:p>
        <a:p>
          <a:r>
            <a:rPr lang="fr-CA" sz="1400" b="1" dirty="0">
              <a:solidFill>
                <a:schemeClr val="tx1"/>
              </a:solidFill>
              <a:latin typeface="Comic Sans MS" panose="030F0702030302020204" pitchFamily="66" charset="0"/>
            </a:rPr>
            <a:t>Fête des mères</a:t>
          </a:r>
        </a:p>
        <a:p>
          <a:r>
            <a:rPr lang="fr-CA" sz="1400" b="1" dirty="0">
              <a:solidFill>
                <a:schemeClr val="tx1"/>
              </a:solidFill>
              <a:latin typeface="Comic Sans MS" panose="030F0702030302020204" pitchFamily="66" charset="0"/>
            </a:rPr>
            <a:t>Printemps</a:t>
          </a:r>
        </a:p>
        <a:p>
          <a:endParaRPr lang="fr-CA" sz="1400" b="1" dirty="0">
            <a:solidFill>
              <a:schemeClr val="tx1"/>
            </a:solidFill>
            <a:latin typeface="Comic Sans MS" panose="030F0702030302020204" pitchFamily="66" charset="0"/>
          </a:endParaRPr>
        </a:p>
        <a:p>
          <a:r>
            <a:rPr lang="fr-CA" sz="1400" b="1" dirty="0">
              <a:solidFill>
                <a:schemeClr val="tx1"/>
              </a:solidFill>
              <a:latin typeface="Comic Sans MS" panose="030F0702030302020204" pitchFamily="66" charset="0"/>
            </a:rPr>
            <a:t> </a:t>
          </a:r>
        </a:p>
      </dgm:t>
    </dgm:pt>
    <dgm:pt modelId="{22C161CF-3E6C-4B9D-86D7-BEDB74664AD7}" type="parTrans" cxnId="{0311607A-A0EF-4EEC-BDFD-07947BCE3EEB}">
      <dgm:prSet/>
      <dgm:spPr/>
      <dgm:t>
        <a:bodyPr/>
        <a:lstStyle/>
        <a:p>
          <a:endParaRPr lang="fr-CA"/>
        </a:p>
      </dgm:t>
    </dgm:pt>
    <dgm:pt modelId="{018280A4-11FB-4474-A4CE-FEFED2B07FC5}" type="sibTrans" cxnId="{0311607A-A0EF-4EEC-BDFD-07947BCE3EEB}">
      <dgm:prSet/>
      <dgm:spPr/>
      <dgm:t>
        <a:bodyPr/>
        <a:lstStyle/>
        <a:p>
          <a:endParaRPr lang="fr-CA"/>
        </a:p>
      </dgm:t>
    </dgm:pt>
    <dgm:pt modelId="{24BE39E6-34F7-41AA-84D1-C60DB53BA377}">
      <dgm:prSet custT="1"/>
      <dgm:spPr/>
      <dgm:t>
        <a:bodyPr/>
        <a:lstStyle/>
        <a:p>
          <a:r>
            <a:rPr lang="fr-CA" sz="1400" b="1" dirty="0">
              <a:solidFill>
                <a:schemeClr val="tx1"/>
              </a:solidFill>
              <a:latin typeface="Comic Sans MS" panose="030F0702030302020204" pitchFamily="66" charset="0"/>
            </a:rPr>
            <a:t>Juin:</a:t>
          </a:r>
        </a:p>
        <a:p>
          <a:r>
            <a:rPr lang="fr-CA" sz="1400" b="1" dirty="0">
              <a:solidFill>
                <a:schemeClr val="tx1"/>
              </a:solidFill>
              <a:latin typeface="Comic Sans MS" panose="030F0702030302020204" pitchFamily="66" charset="0"/>
            </a:rPr>
            <a:t>Fête des pères</a:t>
          </a:r>
        </a:p>
        <a:p>
          <a:r>
            <a:rPr lang="fr-CA" sz="1400" b="1" dirty="0">
              <a:solidFill>
                <a:schemeClr val="tx1"/>
              </a:solidFill>
              <a:latin typeface="Comic Sans MS" panose="030F0702030302020204" pitchFamily="66" charset="0"/>
            </a:rPr>
            <a:t>Les vacances</a:t>
          </a:r>
        </a:p>
        <a:p>
          <a:endParaRPr lang="fr-CA" sz="1400" b="1" dirty="0">
            <a:latin typeface="Comic Sans MS" panose="030F0702030302020204" pitchFamily="66" charset="0"/>
          </a:endParaRPr>
        </a:p>
      </dgm:t>
    </dgm:pt>
    <dgm:pt modelId="{FCD5473B-0932-470A-AC5E-CB42445F8110}" type="parTrans" cxnId="{6064B946-7099-4FF9-8355-90D58C3DA5F1}">
      <dgm:prSet/>
      <dgm:spPr/>
      <dgm:t>
        <a:bodyPr/>
        <a:lstStyle/>
        <a:p>
          <a:endParaRPr lang="fr-CA"/>
        </a:p>
      </dgm:t>
    </dgm:pt>
    <dgm:pt modelId="{8E582E30-DB03-465B-A3EE-21F0B40F85DE}" type="sibTrans" cxnId="{6064B946-7099-4FF9-8355-90D58C3DA5F1}">
      <dgm:prSet/>
      <dgm:spPr/>
      <dgm:t>
        <a:bodyPr/>
        <a:lstStyle/>
        <a:p>
          <a:endParaRPr lang="fr-CA"/>
        </a:p>
      </dgm:t>
    </dgm:pt>
    <dgm:pt modelId="{99DF5AAA-FF76-4166-9A76-E85DE8C62F44}" type="pres">
      <dgm:prSet presAssocID="{0C911B82-B325-4B7E-9157-60563DCAB8C6}" presName="diagram" presStyleCnt="0">
        <dgm:presLayoutVars>
          <dgm:dir/>
          <dgm:resizeHandles val="exact"/>
        </dgm:presLayoutVars>
      </dgm:prSet>
      <dgm:spPr/>
    </dgm:pt>
    <dgm:pt modelId="{B7912D9E-7A7E-42D2-B45C-CEC28BEA2A39}" type="pres">
      <dgm:prSet presAssocID="{85B7F927-161C-4718-9A27-545E191D6191}" presName="node" presStyleLbl="node1" presStyleIdx="0" presStyleCnt="10">
        <dgm:presLayoutVars>
          <dgm:bulletEnabled val="1"/>
        </dgm:presLayoutVars>
      </dgm:prSet>
      <dgm:spPr/>
    </dgm:pt>
    <dgm:pt modelId="{432C46B3-8BD1-48C6-B6B5-5E7F5FD3553B}" type="pres">
      <dgm:prSet presAssocID="{50C6449A-0FDC-4DB8-8206-1D3299D8A62A}" presName="sibTrans" presStyleCnt="0"/>
      <dgm:spPr/>
    </dgm:pt>
    <dgm:pt modelId="{E3199B44-A4F6-418C-A704-E889DEAC8FB9}" type="pres">
      <dgm:prSet presAssocID="{7B0917BF-9917-4822-A726-4CEBB5093DED}" presName="node" presStyleLbl="node1" presStyleIdx="1" presStyleCnt="10">
        <dgm:presLayoutVars>
          <dgm:bulletEnabled val="1"/>
        </dgm:presLayoutVars>
      </dgm:prSet>
      <dgm:spPr/>
    </dgm:pt>
    <dgm:pt modelId="{F0B8CF74-B381-4E72-A1B7-C14601A87C45}" type="pres">
      <dgm:prSet presAssocID="{E4CD7FEB-2641-459B-AA3E-B642CA50F8F5}" presName="sibTrans" presStyleCnt="0"/>
      <dgm:spPr/>
    </dgm:pt>
    <dgm:pt modelId="{0D0B8630-C44C-443A-B558-C43E48FA227B}" type="pres">
      <dgm:prSet presAssocID="{BEA9FC8D-30DB-465C-A5D8-EEC1A1857441}" presName="node" presStyleLbl="node1" presStyleIdx="2" presStyleCnt="10">
        <dgm:presLayoutVars>
          <dgm:bulletEnabled val="1"/>
        </dgm:presLayoutVars>
      </dgm:prSet>
      <dgm:spPr/>
    </dgm:pt>
    <dgm:pt modelId="{8194F388-F1C0-4798-B161-9C7657204BD1}" type="pres">
      <dgm:prSet presAssocID="{BAE7E166-E8D7-4F8B-8E02-7E0B41D6560F}" presName="sibTrans" presStyleCnt="0"/>
      <dgm:spPr/>
    </dgm:pt>
    <dgm:pt modelId="{41705FBE-F42B-4B2B-9C3A-01BD4B38DABF}" type="pres">
      <dgm:prSet presAssocID="{2DE7F3A2-9B7D-4576-BF34-2962182164C8}" presName="node" presStyleLbl="node1" presStyleIdx="3" presStyleCnt="10">
        <dgm:presLayoutVars>
          <dgm:bulletEnabled val="1"/>
        </dgm:presLayoutVars>
      </dgm:prSet>
      <dgm:spPr/>
    </dgm:pt>
    <dgm:pt modelId="{5A006B03-8CAD-4C57-B5B6-9E83061019E2}" type="pres">
      <dgm:prSet presAssocID="{91560751-D9B3-4356-92B2-05C541A7A06B}" presName="sibTrans" presStyleCnt="0"/>
      <dgm:spPr/>
    </dgm:pt>
    <dgm:pt modelId="{B747AA61-8CEB-4B77-8AA0-93180F2590EE}" type="pres">
      <dgm:prSet presAssocID="{54144CBF-24E3-4BE3-AA61-BB849E7CD5ED}" presName="node" presStyleLbl="node1" presStyleIdx="4" presStyleCnt="10">
        <dgm:presLayoutVars>
          <dgm:bulletEnabled val="1"/>
        </dgm:presLayoutVars>
      </dgm:prSet>
      <dgm:spPr/>
    </dgm:pt>
    <dgm:pt modelId="{41D1C0F8-DCFA-46D1-AC30-CB71F19E8293}" type="pres">
      <dgm:prSet presAssocID="{E2469CBB-0DF3-420B-9237-42388EFAD28A}" presName="sibTrans" presStyleCnt="0"/>
      <dgm:spPr/>
    </dgm:pt>
    <dgm:pt modelId="{F8E2B39C-63E8-4878-B866-3C9F5514A125}" type="pres">
      <dgm:prSet presAssocID="{B70A6441-CB49-40BB-B832-7AB948D65C11}" presName="node" presStyleLbl="node1" presStyleIdx="5" presStyleCnt="10">
        <dgm:presLayoutVars>
          <dgm:bulletEnabled val="1"/>
        </dgm:presLayoutVars>
      </dgm:prSet>
      <dgm:spPr/>
    </dgm:pt>
    <dgm:pt modelId="{742D7240-FA79-4253-9BF7-C6CD290008B1}" type="pres">
      <dgm:prSet presAssocID="{B0C4AF01-1613-4740-B2B6-E8D323879D59}" presName="sibTrans" presStyleCnt="0"/>
      <dgm:spPr/>
    </dgm:pt>
    <dgm:pt modelId="{09D8C523-9F64-451D-B6C1-CDF104498302}" type="pres">
      <dgm:prSet presAssocID="{A67CB0C2-DAD8-4357-9204-D932912F63A7}" presName="node" presStyleLbl="node1" presStyleIdx="6" presStyleCnt="10">
        <dgm:presLayoutVars>
          <dgm:bulletEnabled val="1"/>
        </dgm:presLayoutVars>
      </dgm:prSet>
      <dgm:spPr/>
    </dgm:pt>
    <dgm:pt modelId="{5FE812B2-B02A-44E3-80BB-D13086845428}" type="pres">
      <dgm:prSet presAssocID="{03675964-5E02-475E-8241-5A87020EC7FA}" presName="sibTrans" presStyleCnt="0"/>
      <dgm:spPr/>
    </dgm:pt>
    <dgm:pt modelId="{399685ED-EAD4-4951-BBA9-4095CF49A925}" type="pres">
      <dgm:prSet presAssocID="{745BF1E8-BDEC-4EFA-BDEE-4CE03A870F07}" presName="node" presStyleLbl="node1" presStyleIdx="7" presStyleCnt="10">
        <dgm:presLayoutVars>
          <dgm:bulletEnabled val="1"/>
        </dgm:presLayoutVars>
      </dgm:prSet>
      <dgm:spPr/>
    </dgm:pt>
    <dgm:pt modelId="{298B875D-37C5-4D28-8B84-7703661089E5}" type="pres">
      <dgm:prSet presAssocID="{BC3485B9-93B3-458F-B60C-6F982C15481C}" presName="sibTrans" presStyleCnt="0"/>
      <dgm:spPr/>
    </dgm:pt>
    <dgm:pt modelId="{205EEE07-841D-4470-9177-3E829EE6FA38}" type="pres">
      <dgm:prSet presAssocID="{33C10630-29F1-493F-AA00-4C776E7217C2}" presName="node" presStyleLbl="node1" presStyleIdx="8" presStyleCnt="10">
        <dgm:presLayoutVars>
          <dgm:bulletEnabled val="1"/>
        </dgm:presLayoutVars>
      </dgm:prSet>
      <dgm:spPr/>
    </dgm:pt>
    <dgm:pt modelId="{9221A30A-FCBF-4B58-BA43-3728773D01CD}" type="pres">
      <dgm:prSet presAssocID="{018280A4-11FB-4474-A4CE-FEFED2B07FC5}" presName="sibTrans" presStyleCnt="0"/>
      <dgm:spPr/>
    </dgm:pt>
    <dgm:pt modelId="{62D7510E-5475-423E-98E6-470BAFF25CBF}" type="pres">
      <dgm:prSet presAssocID="{24BE39E6-34F7-41AA-84D1-C60DB53BA377}" presName="node" presStyleLbl="node1" presStyleIdx="9" presStyleCnt="10">
        <dgm:presLayoutVars>
          <dgm:bulletEnabled val="1"/>
        </dgm:presLayoutVars>
      </dgm:prSet>
      <dgm:spPr/>
    </dgm:pt>
  </dgm:ptLst>
  <dgm:cxnLst>
    <dgm:cxn modelId="{57048002-16BD-4FE8-83FE-9E4CDB07007F}" type="presOf" srcId="{7B0917BF-9917-4822-A726-4CEBB5093DED}" destId="{E3199B44-A4F6-418C-A704-E889DEAC8FB9}" srcOrd="0" destOrd="0" presId="urn:microsoft.com/office/officeart/2005/8/layout/default"/>
    <dgm:cxn modelId="{05118A02-AE5F-40DD-A2C3-A161980A1F1B}" srcId="{0C911B82-B325-4B7E-9157-60563DCAB8C6}" destId="{54144CBF-24E3-4BE3-AA61-BB849E7CD5ED}" srcOrd="4" destOrd="0" parTransId="{7841E9B3-9394-4201-8C5F-E54D426BE5D3}" sibTransId="{E2469CBB-0DF3-420B-9237-42388EFAD28A}"/>
    <dgm:cxn modelId="{5AF5D70F-204C-4E9E-A9EA-FD22ED2838F4}" type="presOf" srcId="{745BF1E8-BDEC-4EFA-BDEE-4CE03A870F07}" destId="{399685ED-EAD4-4951-BBA9-4095CF49A925}" srcOrd="0" destOrd="0" presId="urn:microsoft.com/office/officeart/2005/8/layout/default"/>
    <dgm:cxn modelId="{556FC713-90DE-4637-A2D4-F9A801A3F8F5}" type="presOf" srcId="{24BE39E6-34F7-41AA-84D1-C60DB53BA377}" destId="{62D7510E-5475-423E-98E6-470BAFF25CBF}" srcOrd="0" destOrd="0" presId="urn:microsoft.com/office/officeart/2005/8/layout/default"/>
    <dgm:cxn modelId="{0C96C514-BA8D-405F-AB1D-13915B46E4AC}" type="presOf" srcId="{2DE7F3A2-9B7D-4576-BF34-2962182164C8}" destId="{41705FBE-F42B-4B2B-9C3A-01BD4B38DABF}" srcOrd="0" destOrd="0" presId="urn:microsoft.com/office/officeart/2005/8/layout/default"/>
    <dgm:cxn modelId="{4873A216-11CC-4527-93EA-77DC0E556994}" srcId="{0C911B82-B325-4B7E-9157-60563DCAB8C6}" destId="{7B0917BF-9917-4822-A726-4CEBB5093DED}" srcOrd="1" destOrd="0" parTransId="{416261F4-367D-4485-979A-E2F9D22AE61E}" sibTransId="{E4CD7FEB-2641-459B-AA3E-B642CA50F8F5}"/>
    <dgm:cxn modelId="{75224D32-790F-446E-8CE9-C06E53D99A74}" type="presOf" srcId="{B70A6441-CB49-40BB-B832-7AB948D65C11}" destId="{F8E2B39C-63E8-4878-B866-3C9F5514A125}" srcOrd="0" destOrd="0" presId="urn:microsoft.com/office/officeart/2005/8/layout/default"/>
    <dgm:cxn modelId="{1618855E-A8DB-4B96-AFEB-9A1D6B82301D}" type="presOf" srcId="{0C911B82-B325-4B7E-9157-60563DCAB8C6}" destId="{99DF5AAA-FF76-4166-9A76-E85DE8C62F44}" srcOrd="0" destOrd="0" presId="urn:microsoft.com/office/officeart/2005/8/layout/default"/>
    <dgm:cxn modelId="{00E7B560-801E-4F12-A2A5-3D250F13559E}" srcId="{0C911B82-B325-4B7E-9157-60563DCAB8C6}" destId="{85B7F927-161C-4718-9A27-545E191D6191}" srcOrd="0" destOrd="0" parTransId="{E3A2738D-2368-47A0-97F9-D23B172732A4}" sibTransId="{50C6449A-0FDC-4DB8-8206-1D3299D8A62A}"/>
    <dgm:cxn modelId="{EF1FCA41-5CDC-4A2A-BB9E-2451AF54B80B}" srcId="{0C911B82-B325-4B7E-9157-60563DCAB8C6}" destId="{745BF1E8-BDEC-4EFA-BDEE-4CE03A870F07}" srcOrd="7" destOrd="0" parTransId="{CAC66C26-95DD-4BAA-AAD2-8885C501E626}" sibTransId="{BC3485B9-93B3-458F-B60C-6F982C15481C}"/>
    <dgm:cxn modelId="{6064B946-7099-4FF9-8355-90D58C3DA5F1}" srcId="{0C911B82-B325-4B7E-9157-60563DCAB8C6}" destId="{24BE39E6-34F7-41AA-84D1-C60DB53BA377}" srcOrd="9" destOrd="0" parTransId="{FCD5473B-0932-470A-AC5E-CB42445F8110}" sibTransId="{8E582E30-DB03-465B-A3EE-21F0B40F85DE}"/>
    <dgm:cxn modelId="{80EBFE69-A405-479C-AE16-D7D06B54C80E}" srcId="{0C911B82-B325-4B7E-9157-60563DCAB8C6}" destId="{A67CB0C2-DAD8-4357-9204-D932912F63A7}" srcOrd="6" destOrd="0" parTransId="{858596A3-56CC-4352-A784-08B19C15B0FB}" sibTransId="{03675964-5E02-475E-8241-5A87020EC7FA}"/>
    <dgm:cxn modelId="{A4361C76-FA5C-4FEB-8A07-D51FD079023C}" srcId="{0C911B82-B325-4B7E-9157-60563DCAB8C6}" destId="{BEA9FC8D-30DB-465C-A5D8-EEC1A1857441}" srcOrd="2" destOrd="0" parTransId="{01A9C500-3D60-4842-9C8A-2AFF83C019A1}" sibTransId="{BAE7E166-E8D7-4F8B-8E02-7E0B41D6560F}"/>
    <dgm:cxn modelId="{327F3A7A-8188-4955-817D-8FC485CF8159}" type="presOf" srcId="{BEA9FC8D-30DB-465C-A5D8-EEC1A1857441}" destId="{0D0B8630-C44C-443A-B558-C43E48FA227B}" srcOrd="0" destOrd="0" presId="urn:microsoft.com/office/officeart/2005/8/layout/default"/>
    <dgm:cxn modelId="{0311607A-A0EF-4EEC-BDFD-07947BCE3EEB}" srcId="{0C911B82-B325-4B7E-9157-60563DCAB8C6}" destId="{33C10630-29F1-493F-AA00-4C776E7217C2}" srcOrd="8" destOrd="0" parTransId="{22C161CF-3E6C-4B9D-86D7-BEDB74664AD7}" sibTransId="{018280A4-11FB-4474-A4CE-FEFED2B07FC5}"/>
    <dgm:cxn modelId="{0AD4F287-E114-4575-9398-DEFD30F8FE2A}" type="presOf" srcId="{A67CB0C2-DAD8-4357-9204-D932912F63A7}" destId="{09D8C523-9F64-451D-B6C1-CDF104498302}" srcOrd="0" destOrd="0" presId="urn:microsoft.com/office/officeart/2005/8/layout/default"/>
    <dgm:cxn modelId="{DF6D6591-3271-4BEF-B5BA-FA0D2B415722}" srcId="{0C911B82-B325-4B7E-9157-60563DCAB8C6}" destId="{B70A6441-CB49-40BB-B832-7AB948D65C11}" srcOrd="5" destOrd="0" parTransId="{0C262206-A929-445D-B45E-B63FFDB6A4EB}" sibTransId="{B0C4AF01-1613-4740-B2B6-E8D323879D59}"/>
    <dgm:cxn modelId="{579EFA9D-0463-46E9-A628-7E5E139F87CF}" type="presOf" srcId="{85B7F927-161C-4718-9A27-545E191D6191}" destId="{B7912D9E-7A7E-42D2-B45C-CEC28BEA2A39}" srcOrd="0" destOrd="0" presId="urn:microsoft.com/office/officeart/2005/8/layout/default"/>
    <dgm:cxn modelId="{269111A4-8FA5-496E-8781-05CF9BAD63FB}" type="presOf" srcId="{54144CBF-24E3-4BE3-AA61-BB849E7CD5ED}" destId="{B747AA61-8CEB-4B77-8AA0-93180F2590EE}" srcOrd="0" destOrd="0" presId="urn:microsoft.com/office/officeart/2005/8/layout/default"/>
    <dgm:cxn modelId="{9B0B56D1-829A-43BB-AAFB-B7EDBE23C961}" type="presOf" srcId="{33C10630-29F1-493F-AA00-4C776E7217C2}" destId="{205EEE07-841D-4470-9177-3E829EE6FA38}" srcOrd="0" destOrd="0" presId="urn:microsoft.com/office/officeart/2005/8/layout/default"/>
    <dgm:cxn modelId="{AA7E34D4-F26F-4788-8DA0-CB0F00BC54A2}" srcId="{0C911B82-B325-4B7E-9157-60563DCAB8C6}" destId="{2DE7F3A2-9B7D-4576-BF34-2962182164C8}" srcOrd="3" destOrd="0" parTransId="{C9A0456B-33FA-4A2D-96F8-2E5C03474AA3}" sibTransId="{91560751-D9B3-4356-92B2-05C541A7A06B}"/>
    <dgm:cxn modelId="{B885578B-E0B5-4CCF-AB01-5EB95B8E2B81}" type="presParOf" srcId="{99DF5AAA-FF76-4166-9A76-E85DE8C62F44}" destId="{B7912D9E-7A7E-42D2-B45C-CEC28BEA2A39}" srcOrd="0" destOrd="0" presId="urn:microsoft.com/office/officeart/2005/8/layout/default"/>
    <dgm:cxn modelId="{0F7CBA02-48AF-4E10-BD4F-60C527F1EE40}" type="presParOf" srcId="{99DF5AAA-FF76-4166-9A76-E85DE8C62F44}" destId="{432C46B3-8BD1-48C6-B6B5-5E7F5FD3553B}" srcOrd="1" destOrd="0" presId="urn:microsoft.com/office/officeart/2005/8/layout/default"/>
    <dgm:cxn modelId="{7C41D2C3-2E15-4757-A2C3-649B6BC5C88B}" type="presParOf" srcId="{99DF5AAA-FF76-4166-9A76-E85DE8C62F44}" destId="{E3199B44-A4F6-418C-A704-E889DEAC8FB9}" srcOrd="2" destOrd="0" presId="urn:microsoft.com/office/officeart/2005/8/layout/default"/>
    <dgm:cxn modelId="{01D3CDEE-9021-4089-A618-E4E1479F0149}" type="presParOf" srcId="{99DF5AAA-FF76-4166-9A76-E85DE8C62F44}" destId="{F0B8CF74-B381-4E72-A1B7-C14601A87C45}" srcOrd="3" destOrd="0" presId="urn:microsoft.com/office/officeart/2005/8/layout/default"/>
    <dgm:cxn modelId="{F1B96013-77ED-426C-8D7E-C8A0F926F116}" type="presParOf" srcId="{99DF5AAA-FF76-4166-9A76-E85DE8C62F44}" destId="{0D0B8630-C44C-443A-B558-C43E48FA227B}" srcOrd="4" destOrd="0" presId="urn:microsoft.com/office/officeart/2005/8/layout/default"/>
    <dgm:cxn modelId="{9454F5EF-1E3F-40E4-B383-BE0220196DC0}" type="presParOf" srcId="{99DF5AAA-FF76-4166-9A76-E85DE8C62F44}" destId="{8194F388-F1C0-4798-B161-9C7657204BD1}" srcOrd="5" destOrd="0" presId="urn:microsoft.com/office/officeart/2005/8/layout/default"/>
    <dgm:cxn modelId="{B6A4D128-F948-417D-B85F-A82C6F221B12}" type="presParOf" srcId="{99DF5AAA-FF76-4166-9A76-E85DE8C62F44}" destId="{41705FBE-F42B-4B2B-9C3A-01BD4B38DABF}" srcOrd="6" destOrd="0" presId="urn:microsoft.com/office/officeart/2005/8/layout/default"/>
    <dgm:cxn modelId="{711EF70A-2181-43BA-83C4-EEC93A1E6A9B}" type="presParOf" srcId="{99DF5AAA-FF76-4166-9A76-E85DE8C62F44}" destId="{5A006B03-8CAD-4C57-B5B6-9E83061019E2}" srcOrd="7" destOrd="0" presId="urn:microsoft.com/office/officeart/2005/8/layout/default"/>
    <dgm:cxn modelId="{99ACB402-5BC5-4E6E-9451-8470A4250D85}" type="presParOf" srcId="{99DF5AAA-FF76-4166-9A76-E85DE8C62F44}" destId="{B747AA61-8CEB-4B77-8AA0-93180F2590EE}" srcOrd="8" destOrd="0" presId="urn:microsoft.com/office/officeart/2005/8/layout/default"/>
    <dgm:cxn modelId="{BCE1A81B-31C2-4AE3-B34E-C7B45AED9E4B}" type="presParOf" srcId="{99DF5AAA-FF76-4166-9A76-E85DE8C62F44}" destId="{41D1C0F8-DCFA-46D1-AC30-CB71F19E8293}" srcOrd="9" destOrd="0" presId="urn:microsoft.com/office/officeart/2005/8/layout/default"/>
    <dgm:cxn modelId="{E19AFAC5-42FA-452A-829D-40BCAE3E03C8}" type="presParOf" srcId="{99DF5AAA-FF76-4166-9A76-E85DE8C62F44}" destId="{F8E2B39C-63E8-4878-B866-3C9F5514A125}" srcOrd="10" destOrd="0" presId="urn:microsoft.com/office/officeart/2005/8/layout/default"/>
    <dgm:cxn modelId="{4340B6FF-3F3F-45A0-86EE-2C2E160F46FC}" type="presParOf" srcId="{99DF5AAA-FF76-4166-9A76-E85DE8C62F44}" destId="{742D7240-FA79-4253-9BF7-C6CD290008B1}" srcOrd="11" destOrd="0" presId="urn:microsoft.com/office/officeart/2005/8/layout/default"/>
    <dgm:cxn modelId="{E6D15B52-0A1F-435A-B739-9D9A256431F9}" type="presParOf" srcId="{99DF5AAA-FF76-4166-9A76-E85DE8C62F44}" destId="{09D8C523-9F64-451D-B6C1-CDF104498302}" srcOrd="12" destOrd="0" presId="urn:microsoft.com/office/officeart/2005/8/layout/default"/>
    <dgm:cxn modelId="{03718473-9D14-41C1-B3CC-2A12649C2D45}" type="presParOf" srcId="{99DF5AAA-FF76-4166-9A76-E85DE8C62F44}" destId="{5FE812B2-B02A-44E3-80BB-D13086845428}" srcOrd="13" destOrd="0" presId="urn:microsoft.com/office/officeart/2005/8/layout/default"/>
    <dgm:cxn modelId="{5C390B24-5A72-4210-8B93-3C1A19798628}" type="presParOf" srcId="{99DF5AAA-FF76-4166-9A76-E85DE8C62F44}" destId="{399685ED-EAD4-4951-BBA9-4095CF49A925}" srcOrd="14" destOrd="0" presId="urn:microsoft.com/office/officeart/2005/8/layout/default"/>
    <dgm:cxn modelId="{7C9F2EFA-3A33-4E4F-892E-FB897F08F0C2}" type="presParOf" srcId="{99DF5AAA-FF76-4166-9A76-E85DE8C62F44}" destId="{298B875D-37C5-4D28-8B84-7703661089E5}" srcOrd="15" destOrd="0" presId="urn:microsoft.com/office/officeart/2005/8/layout/default"/>
    <dgm:cxn modelId="{1A76446D-CC4D-4B6E-A49C-3C6CAE92B02D}" type="presParOf" srcId="{99DF5AAA-FF76-4166-9A76-E85DE8C62F44}" destId="{205EEE07-841D-4470-9177-3E829EE6FA38}" srcOrd="16" destOrd="0" presId="urn:microsoft.com/office/officeart/2005/8/layout/default"/>
    <dgm:cxn modelId="{98703868-62F7-4627-ABB2-96637B1883F7}" type="presParOf" srcId="{99DF5AAA-FF76-4166-9A76-E85DE8C62F44}" destId="{9221A30A-FCBF-4B58-BA43-3728773D01CD}" srcOrd="17" destOrd="0" presId="urn:microsoft.com/office/officeart/2005/8/layout/default"/>
    <dgm:cxn modelId="{C7841693-7A72-4BF6-986E-476A5FACE723}" type="presParOf" srcId="{99DF5AAA-FF76-4166-9A76-E85DE8C62F44}" destId="{62D7510E-5475-423E-98E6-470BAFF25CBF}"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991AD7F-34B2-457A-9028-9AD4CD18D744}" type="doc">
      <dgm:prSet loTypeId="urn:microsoft.com/office/officeart/2008/layout/TitledPictureBlocks" loCatId="picture" qsTypeId="urn:microsoft.com/office/officeart/2005/8/quickstyle/3d1" qsCatId="3D" csTypeId="urn:microsoft.com/office/officeart/2005/8/colors/colorful2" csCatId="colorful" phldr="1"/>
      <dgm:spPr/>
      <dgm:t>
        <a:bodyPr/>
        <a:lstStyle/>
        <a:p>
          <a:endParaRPr lang="fr-CA"/>
        </a:p>
      </dgm:t>
    </dgm:pt>
    <dgm:pt modelId="{8BF8C2A2-8E02-4B52-BF56-3CE75333A430}">
      <dgm:prSet phldrT="[Texte]"/>
      <dgm:spPr>
        <a:solidFill>
          <a:srgbClr val="009EDE"/>
        </a:solidFill>
      </dgm:spPr>
      <dgm:t>
        <a:bodyPr/>
        <a:lstStyle/>
        <a:p>
          <a:r>
            <a:rPr lang="fr-CA" b="1" dirty="0">
              <a:latin typeface="Comic Sans MS" panose="030F0702030302020204" pitchFamily="66" charset="0"/>
            </a:rPr>
            <a:t>Diffusion</a:t>
          </a:r>
        </a:p>
      </dgm:t>
    </dgm:pt>
    <dgm:pt modelId="{0D143554-9A3B-4B2F-80EC-385DDEA76248}" type="parTrans" cxnId="{2763FB05-6DA4-4331-9784-B638B1574FE3}">
      <dgm:prSet/>
      <dgm:spPr/>
      <dgm:t>
        <a:bodyPr/>
        <a:lstStyle/>
        <a:p>
          <a:endParaRPr lang="fr-CA"/>
        </a:p>
      </dgm:t>
    </dgm:pt>
    <dgm:pt modelId="{5D270F79-FCE4-4EA5-8163-244B06EF39E1}" type="sibTrans" cxnId="{2763FB05-6DA4-4331-9784-B638B1574FE3}">
      <dgm:prSet/>
      <dgm:spPr/>
      <dgm:t>
        <a:bodyPr/>
        <a:lstStyle/>
        <a:p>
          <a:endParaRPr lang="fr-CA"/>
        </a:p>
      </dgm:t>
    </dgm:pt>
    <dgm:pt modelId="{E438124F-D5CB-4D64-8556-EBD8FCD5E3A3}">
      <dgm:prSet phldrT="[Texte]" custT="1"/>
      <dgm:spPr>
        <a:solidFill>
          <a:srgbClr val="AAE571">
            <a:alpha val="90000"/>
          </a:srgbClr>
        </a:solidFill>
      </dgm:spPr>
      <dgm:t>
        <a:bodyPr/>
        <a:lstStyle/>
        <a:p>
          <a:r>
            <a:rPr lang="fr-CA" sz="2000" b="1" dirty="0">
              <a:latin typeface="Comic Sans MS" panose="030F0702030302020204" pitchFamily="66" charset="0"/>
            </a:rPr>
            <a:t>septembre 2024</a:t>
          </a:r>
        </a:p>
      </dgm:t>
    </dgm:pt>
    <dgm:pt modelId="{12391690-D857-4EB8-957F-D71860A8BEF5}" type="parTrans" cxnId="{F89FF7E9-D387-44E1-A495-0EF3167325F6}">
      <dgm:prSet/>
      <dgm:spPr/>
      <dgm:t>
        <a:bodyPr/>
        <a:lstStyle/>
        <a:p>
          <a:endParaRPr lang="fr-CA"/>
        </a:p>
      </dgm:t>
    </dgm:pt>
    <dgm:pt modelId="{3511F4E9-5E7C-4119-A9BB-9DA91DFE485B}" type="sibTrans" cxnId="{F89FF7E9-D387-44E1-A495-0EF3167325F6}">
      <dgm:prSet/>
      <dgm:spPr/>
      <dgm:t>
        <a:bodyPr/>
        <a:lstStyle/>
        <a:p>
          <a:endParaRPr lang="fr-CA"/>
        </a:p>
      </dgm:t>
    </dgm:pt>
    <dgm:pt modelId="{CA0E41FB-B8C6-4A08-9512-388440EAD954}">
      <dgm:prSet phldrT="[Texte]"/>
      <dgm:spPr>
        <a:solidFill>
          <a:srgbClr val="009EDE"/>
        </a:solidFill>
      </dgm:spPr>
      <dgm:t>
        <a:bodyPr/>
        <a:lstStyle/>
        <a:p>
          <a:r>
            <a:rPr lang="fr-CA" b="1" dirty="0">
              <a:latin typeface="Comic Sans MS" panose="030F0702030302020204" pitchFamily="66" charset="0"/>
            </a:rPr>
            <a:t>Mise à jour</a:t>
          </a:r>
        </a:p>
      </dgm:t>
    </dgm:pt>
    <dgm:pt modelId="{E3226512-AC34-456A-B7A7-2EFDA2E1CEE9}" type="parTrans" cxnId="{41F538F9-93DE-4CAE-A1EF-4092784F8930}">
      <dgm:prSet/>
      <dgm:spPr/>
      <dgm:t>
        <a:bodyPr/>
        <a:lstStyle/>
        <a:p>
          <a:endParaRPr lang="fr-CA"/>
        </a:p>
      </dgm:t>
    </dgm:pt>
    <dgm:pt modelId="{850C2315-0D42-4571-AD73-22B1191A89F7}" type="sibTrans" cxnId="{41F538F9-93DE-4CAE-A1EF-4092784F8930}">
      <dgm:prSet/>
      <dgm:spPr/>
      <dgm:t>
        <a:bodyPr/>
        <a:lstStyle/>
        <a:p>
          <a:endParaRPr lang="fr-CA"/>
        </a:p>
      </dgm:t>
    </dgm:pt>
    <dgm:pt modelId="{E3A9EEB6-F3DE-4811-9D37-C93E29F6372F}">
      <dgm:prSet phldrT="[Texte]" custT="1"/>
      <dgm:spPr>
        <a:solidFill>
          <a:srgbClr val="AAE571">
            <a:alpha val="90000"/>
          </a:srgbClr>
        </a:solidFill>
        <a:ln>
          <a:solidFill>
            <a:schemeClr val="accent2"/>
          </a:solidFill>
        </a:ln>
      </dgm:spPr>
      <dgm:t>
        <a:bodyPr/>
        <a:lstStyle/>
        <a:p>
          <a:r>
            <a:rPr lang="fr-CA" sz="2000" b="1" dirty="0">
              <a:latin typeface="Comic Sans MS" panose="030F0702030302020204" pitchFamily="66" charset="0"/>
            </a:rPr>
            <a:t>Septembre 2024</a:t>
          </a:r>
        </a:p>
      </dgm:t>
    </dgm:pt>
    <dgm:pt modelId="{F058906D-0FD1-4A3E-9746-A0ED7C8210F1}" type="parTrans" cxnId="{84E83627-D875-49DC-A42B-F1AC0C9F5D28}">
      <dgm:prSet/>
      <dgm:spPr/>
      <dgm:t>
        <a:bodyPr/>
        <a:lstStyle/>
        <a:p>
          <a:endParaRPr lang="fr-CA"/>
        </a:p>
      </dgm:t>
    </dgm:pt>
    <dgm:pt modelId="{7E1B2C2E-FEE1-472F-8A3C-B6B0113E36B8}" type="sibTrans" cxnId="{84E83627-D875-49DC-A42B-F1AC0C9F5D28}">
      <dgm:prSet/>
      <dgm:spPr/>
      <dgm:t>
        <a:bodyPr/>
        <a:lstStyle/>
        <a:p>
          <a:endParaRPr lang="fr-CA"/>
        </a:p>
      </dgm:t>
    </dgm:pt>
    <dgm:pt modelId="{CD0BB256-A3ED-437C-9287-AF6AAC392CF3}" type="pres">
      <dgm:prSet presAssocID="{B991AD7F-34B2-457A-9028-9AD4CD18D744}" presName="rootNode" presStyleCnt="0">
        <dgm:presLayoutVars>
          <dgm:chMax/>
          <dgm:chPref/>
          <dgm:dir/>
          <dgm:animLvl val="lvl"/>
        </dgm:presLayoutVars>
      </dgm:prSet>
      <dgm:spPr/>
    </dgm:pt>
    <dgm:pt modelId="{FA59B09D-1FD9-4DAA-A9AC-C56B960BECC1}" type="pres">
      <dgm:prSet presAssocID="{8BF8C2A2-8E02-4B52-BF56-3CE75333A430}" presName="composite" presStyleCnt="0"/>
      <dgm:spPr/>
    </dgm:pt>
    <dgm:pt modelId="{D8117C44-E572-43CA-A7B6-41F579148464}" type="pres">
      <dgm:prSet presAssocID="{8BF8C2A2-8E02-4B52-BF56-3CE75333A430}" presName="ParentText" presStyleLbl="node1" presStyleIdx="0" presStyleCnt="2" custScaleX="81858">
        <dgm:presLayoutVars>
          <dgm:chMax val="1"/>
          <dgm:chPref val="1"/>
          <dgm:bulletEnabled val="1"/>
        </dgm:presLayoutVars>
      </dgm:prSet>
      <dgm:spPr/>
    </dgm:pt>
    <dgm:pt modelId="{C37CF8EA-4C57-4CD5-8213-FC4F28D614CA}" type="pres">
      <dgm:prSet presAssocID="{8BF8C2A2-8E02-4B52-BF56-3CE75333A430}" presName="Image" presStyleLbl="bgImgPlace1" presStyleIdx="0" presStyleCnt="2" custLinFactNeighborX="162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ulle de discussion avec un remplissage uni"/>
        </a:ext>
      </dgm:extLst>
    </dgm:pt>
    <dgm:pt modelId="{47F3FFDD-54C4-47A5-8447-368CEACB1DAD}" type="pres">
      <dgm:prSet presAssocID="{8BF8C2A2-8E02-4B52-BF56-3CE75333A430}" presName="ChildText" presStyleLbl="fgAcc1" presStyleIdx="0" presStyleCnt="2" custScaleX="199194">
        <dgm:presLayoutVars>
          <dgm:chMax val="0"/>
          <dgm:chPref val="0"/>
          <dgm:bulletEnabled val="1"/>
        </dgm:presLayoutVars>
      </dgm:prSet>
      <dgm:spPr/>
    </dgm:pt>
    <dgm:pt modelId="{389CCBCC-617B-4E24-A3A5-F27567E5935A}" type="pres">
      <dgm:prSet presAssocID="{5D270F79-FCE4-4EA5-8163-244B06EF39E1}" presName="sibTrans" presStyleCnt="0"/>
      <dgm:spPr/>
    </dgm:pt>
    <dgm:pt modelId="{3513AF73-936C-4198-8540-83F660148818}" type="pres">
      <dgm:prSet presAssocID="{CA0E41FB-B8C6-4A08-9512-388440EAD954}" presName="composite" presStyleCnt="0"/>
      <dgm:spPr/>
    </dgm:pt>
    <dgm:pt modelId="{B85B4801-1082-4698-BFC5-4942AB35AE5E}" type="pres">
      <dgm:prSet presAssocID="{CA0E41FB-B8C6-4A08-9512-388440EAD954}" presName="ParentText" presStyleLbl="node1" presStyleIdx="1" presStyleCnt="2" custScaleX="81461">
        <dgm:presLayoutVars>
          <dgm:chMax val="1"/>
          <dgm:chPref val="1"/>
          <dgm:bulletEnabled val="1"/>
        </dgm:presLayoutVars>
      </dgm:prSet>
      <dgm:spPr/>
    </dgm:pt>
    <dgm:pt modelId="{E64E2175-4B53-4E7D-BA88-422F63CA4ED8}" type="pres">
      <dgm:prSet presAssocID="{CA0E41FB-B8C6-4A08-9512-388440EAD954}" presName="Image" presStyleLbl="bgImgPlac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Machine à écrire avec un remplissage uni"/>
        </a:ext>
      </dgm:extLst>
    </dgm:pt>
    <dgm:pt modelId="{3B755191-BCF9-47A9-A2BC-4CA2677FF4BA}" type="pres">
      <dgm:prSet presAssocID="{CA0E41FB-B8C6-4A08-9512-388440EAD954}" presName="ChildText" presStyleLbl="fgAcc1" presStyleIdx="1" presStyleCnt="2" custScaleX="201716" custScaleY="110579">
        <dgm:presLayoutVars>
          <dgm:chMax val="0"/>
          <dgm:chPref val="0"/>
          <dgm:bulletEnabled val="1"/>
        </dgm:presLayoutVars>
      </dgm:prSet>
      <dgm:spPr/>
    </dgm:pt>
  </dgm:ptLst>
  <dgm:cxnLst>
    <dgm:cxn modelId="{5AEEBA02-7A18-4D6F-ACA3-DD93C8F19B74}" type="presOf" srcId="{E438124F-D5CB-4D64-8556-EBD8FCD5E3A3}" destId="{3B755191-BCF9-47A9-A2BC-4CA2677FF4BA}" srcOrd="0" destOrd="0" presId="urn:microsoft.com/office/officeart/2008/layout/TitledPictureBlocks"/>
    <dgm:cxn modelId="{2763FB05-6DA4-4331-9784-B638B1574FE3}" srcId="{B991AD7F-34B2-457A-9028-9AD4CD18D744}" destId="{8BF8C2A2-8E02-4B52-BF56-3CE75333A430}" srcOrd="0" destOrd="0" parTransId="{0D143554-9A3B-4B2F-80EC-385DDEA76248}" sibTransId="{5D270F79-FCE4-4EA5-8163-244B06EF39E1}"/>
    <dgm:cxn modelId="{84E83627-D875-49DC-A42B-F1AC0C9F5D28}" srcId="{8BF8C2A2-8E02-4B52-BF56-3CE75333A430}" destId="{E3A9EEB6-F3DE-4811-9D37-C93E29F6372F}" srcOrd="0" destOrd="0" parTransId="{F058906D-0FD1-4A3E-9746-A0ED7C8210F1}" sibTransId="{7E1B2C2E-FEE1-472F-8A3C-B6B0113E36B8}"/>
    <dgm:cxn modelId="{1C194269-A764-4FB9-9881-B9E4A5EBBD30}" type="presOf" srcId="{B991AD7F-34B2-457A-9028-9AD4CD18D744}" destId="{CD0BB256-A3ED-437C-9287-AF6AAC392CF3}" srcOrd="0" destOrd="0" presId="urn:microsoft.com/office/officeart/2008/layout/TitledPictureBlocks"/>
    <dgm:cxn modelId="{2BEB23D9-948D-4847-89AA-FBB919CAC084}" type="presOf" srcId="{8BF8C2A2-8E02-4B52-BF56-3CE75333A430}" destId="{D8117C44-E572-43CA-A7B6-41F579148464}" srcOrd="0" destOrd="0" presId="urn:microsoft.com/office/officeart/2008/layout/TitledPictureBlocks"/>
    <dgm:cxn modelId="{8309CCDF-6D60-431C-B007-95AB8041C70B}" type="presOf" srcId="{CA0E41FB-B8C6-4A08-9512-388440EAD954}" destId="{B85B4801-1082-4698-BFC5-4942AB35AE5E}" srcOrd="0" destOrd="0" presId="urn:microsoft.com/office/officeart/2008/layout/TitledPictureBlocks"/>
    <dgm:cxn modelId="{F89FF7E9-D387-44E1-A495-0EF3167325F6}" srcId="{CA0E41FB-B8C6-4A08-9512-388440EAD954}" destId="{E438124F-D5CB-4D64-8556-EBD8FCD5E3A3}" srcOrd="0" destOrd="0" parTransId="{12391690-D857-4EB8-957F-D71860A8BEF5}" sibTransId="{3511F4E9-5E7C-4119-A9BB-9DA91DFE485B}"/>
    <dgm:cxn modelId="{41F538F9-93DE-4CAE-A1EF-4092784F8930}" srcId="{B991AD7F-34B2-457A-9028-9AD4CD18D744}" destId="{CA0E41FB-B8C6-4A08-9512-388440EAD954}" srcOrd="1" destOrd="0" parTransId="{E3226512-AC34-456A-B7A7-2EFDA2E1CEE9}" sibTransId="{850C2315-0D42-4571-AD73-22B1191A89F7}"/>
    <dgm:cxn modelId="{D7AA96F9-6CFC-4BA8-AF7A-BA8DF76B4FA4}" type="presOf" srcId="{E3A9EEB6-F3DE-4811-9D37-C93E29F6372F}" destId="{47F3FFDD-54C4-47A5-8447-368CEACB1DAD}" srcOrd="0" destOrd="0" presId="urn:microsoft.com/office/officeart/2008/layout/TitledPictureBlocks"/>
    <dgm:cxn modelId="{1705BE05-DB78-4C8B-8BBA-78F89AB22CE7}" type="presParOf" srcId="{CD0BB256-A3ED-437C-9287-AF6AAC392CF3}" destId="{FA59B09D-1FD9-4DAA-A9AC-C56B960BECC1}" srcOrd="0" destOrd="0" presId="urn:microsoft.com/office/officeart/2008/layout/TitledPictureBlocks"/>
    <dgm:cxn modelId="{1D3A4EE7-BCAA-46C6-9927-5941B7CD7AD5}" type="presParOf" srcId="{FA59B09D-1FD9-4DAA-A9AC-C56B960BECC1}" destId="{D8117C44-E572-43CA-A7B6-41F579148464}" srcOrd="0" destOrd="0" presId="urn:microsoft.com/office/officeart/2008/layout/TitledPictureBlocks"/>
    <dgm:cxn modelId="{1B13473E-E2B3-427D-9857-82DBF5BC7A9B}" type="presParOf" srcId="{FA59B09D-1FD9-4DAA-A9AC-C56B960BECC1}" destId="{C37CF8EA-4C57-4CD5-8213-FC4F28D614CA}" srcOrd="1" destOrd="0" presId="urn:microsoft.com/office/officeart/2008/layout/TitledPictureBlocks"/>
    <dgm:cxn modelId="{F5C36C00-EF78-40A6-A5D5-2DCC4CB7AAEC}" type="presParOf" srcId="{FA59B09D-1FD9-4DAA-A9AC-C56B960BECC1}" destId="{47F3FFDD-54C4-47A5-8447-368CEACB1DAD}" srcOrd="2" destOrd="0" presId="urn:microsoft.com/office/officeart/2008/layout/TitledPictureBlocks"/>
    <dgm:cxn modelId="{32303A80-997B-4A4E-A182-852BC62899E1}" type="presParOf" srcId="{CD0BB256-A3ED-437C-9287-AF6AAC392CF3}" destId="{389CCBCC-617B-4E24-A3A5-F27567E5935A}" srcOrd="1" destOrd="0" presId="urn:microsoft.com/office/officeart/2008/layout/TitledPictureBlocks"/>
    <dgm:cxn modelId="{F554F0CC-54A2-4E91-ACA0-21F6A7679BD7}" type="presParOf" srcId="{CD0BB256-A3ED-437C-9287-AF6AAC392CF3}" destId="{3513AF73-936C-4198-8540-83F660148818}" srcOrd="2" destOrd="0" presId="urn:microsoft.com/office/officeart/2008/layout/TitledPictureBlocks"/>
    <dgm:cxn modelId="{2F2FE436-3A26-4EB4-A7EB-E5A3A7BDB93C}" type="presParOf" srcId="{3513AF73-936C-4198-8540-83F660148818}" destId="{B85B4801-1082-4698-BFC5-4942AB35AE5E}" srcOrd="0" destOrd="0" presId="urn:microsoft.com/office/officeart/2008/layout/TitledPictureBlocks"/>
    <dgm:cxn modelId="{1861F3E5-3CC4-4905-91AE-8FF95F07BE6C}" type="presParOf" srcId="{3513AF73-936C-4198-8540-83F660148818}" destId="{E64E2175-4B53-4E7D-BA88-422F63CA4ED8}" srcOrd="1" destOrd="0" presId="urn:microsoft.com/office/officeart/2008/layout/TitledPictureBlocks"/>
    <dgm:cxn modelId="{00F5F884-E317-4576-9DB0-F633F4EF7CE0}" type="presParOf" srcId="{3513AF73-936C-4198-8540-83F660148818}" destId="{3B755191-BCF9-47A9-A2BC-4CA2677FF4BA}" srcOrd="2" destOrd="0" presId="urn:microsoft.com/office/officeart/2008/layout/Titled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EBAD3-313A-4A8B-BB40-CC0B17D1A1C1}"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US"/>
        </a:p>
      </dgm:t>
    </dgm:pt>
    <dgm:pt modelId="{C72674BD-5837-4A41-A421-59EA7354F4FF}">
      <dgm:prSet custT="1"/>
      <dgm:spPr/>
      <dgm:t>
        <a:bodyPr/>
        <a:lstStyle/>
        <a:p>
          <a:r>
            <a:rPr lang="fr-CA" sz="1400" b="0" dirty="0">
              <a:solidFill>
                <a:schemeClr val="tx1"/>
              </a:solidFill>
              <a:latin typeface="Comic Sans MS" panose="030F0702030302020204" pitchFamily="66" charset="0"/>
            </a:rPr>
            <a:t>Moyens de communication</a:t>
          </a:r>
          <a:endParaRPr lang="en-US" sz="1400" b="0" dirty="0">
            <a:solidFill>
              <a:schemeClr val="tx1"/>
            </a:solidFill>
            <a:latin typeface="Comic Sans MS" panose="030F0702030302020204" pitchFamily="66" charset="0"/>
          </a:endParaRPr>
        </a:p>
      </dgm:t>
    </dgm:pt>
    <dgm:pt modelId="{90EC203A-0BA1-4859-B3FC-18EAE1D92D93}" type="parTrans" cxnId="{CF2C91FD-E9A7-4A5D-BB10-85101F87B2C8}">
      <dgm:prSet/>
      <dgm:spPr/>
      <dgm:t>
        <a:bodyPr/>
        <a:lstStyle/>
        <a:p>
          <a:endParaRPr lang="en-US"/>
        </a:p>
      </dgm:t>
    </dgm:pt>
    <dgm:pt modelId="{C6F9D1E3-8FD3-41DD-A436-7A6C94B37D7F}" type="sibTrans" cxnId="{CF2C91FD-E9A7-4A5D-BB10-85101F87B2C8}">
      <dgm:prSet/>
      <dgm:spPr/>
      <dgm:t>
        <a:bodyPr/>
        <a:lstStyle/>
        <a:p>
          <a:endParaRPr lang="en-US"/>
        </a:p>
      </dgm:t>
    </dgm:pt>
    <dgm:pt modelId="{BF85EA42-F45E-4E92-A69D-9B8E029ABEF7}">
      <dgm:prSet custT="1"/>
      <dgm:spPr/>
      <dgm:t>
        <a:bodyPr/>
        <a:lstStyle/>
        <a:p>
          <a:r>
            <a:rPr lang="fr-CA" sz="1400" dirty="0">
              <a:solidFill>
                <a:schemeClr val="tx1"/>
              </a:solidFill>
              <a:latin typeface="Comic Sans MS" panose="030F0702030302020204" pitchFamily="66" charset="0"/>
            </a:rPr>
            <a:t>Courriel</a:t>
          </a:r>
        </a:p>
      </dgm:t>
    </dgm:pt>
    <dgm:pt modelId="{2B91DD0B-DB10-4FBB-8100-7EC27A488298}" type="parTrans" cxnId="{5EBC3571-3AA7-4F39-B01D-EA0B1E8FB1FC}">
      <dgm:prSet/>
      <dgm:spPr/>
      <dgm:t>
        <a:bodyPr/>
        <a:lstStyle/>
        <a:p>
          <a:endParaRPr lang="fr-CA"/>
        </a:p>
      </dgm:t>
    </dgm:pt>
    <dgm:pt modelId="{CF109A88-8636-4D27-86F7-9F537BC40903}" type="sibTrans" cxnId="{5EBC3571-3AA7-4F39-B01D-EA0B1E8FB1FC}">
      <dgm:prSet/>
      <dgm:spPr/>
      <dgm:t>
        <a:bodyPr/>
        <a:lstStyle/>
        <a:p>
          <a:endParaRPr lang="fr-CA"/>
        </a:p>
      </dgm:t>
    </dgm:pt>
    <dgm:pt modelId="{93B701B0-68BE-4FB7-96C9-30FC1ED5B091}">
      <dgm:prSet custT="1"/>
      <dgm:spPr/>
      <dgm:t>
        <a:bodyPr/>
        <a:lstStyle/>
        <a:p>
          <a:r>
            <a:rPr lang="fr-CA" sz="1400" dirty="0">
              <a:solidFill>
                <a:schemeClr val="tx1"/>
              </a:solidFill>
              <a:latin typeface="Comic Sans MS" panose="030F0702030302020204" pitchFamily="66" charset="0"/>
            </a:rPr>
            <a:t>Sac à dos</a:t>
          </a:r>
        </a:p>
      </dgm:t>
    </dgm:pt>
    <dgm:pt modelId="{DB061315-063D-4E8E-AD09-362D630A8A3A}" type="parTrans" cxnId="{72627E76-A3EA-4A1C-9AB9-7855F69F2708}">
      <dgm:prSet/>
      <dgm:spPr/>
      <dgm:t>
        <a:bodyPr/>
        <a:lstStyle/>
        <a:p>
          <a:endParaRPr lang="fr-CA"/>
        </a:p>
      </dgm:t>
    </dgm:pt>
    <dgm:pt modelId="{ECA412D3-D926-4D9E-8211-10F7E0E2CEAB}" type="sibTrans" cxnId="{72627E76-A3EA-4A1C-9AB9-7855F69F2708}">
      <dgm:prSet/>
      <dgm:spPr/>
      <dgm:t>
        <a:bodyPr/>
        <a:lstStyle/>
        <a:p>
          <a:endParaRPr lang="fr-CA"/>
        </a:p>
      </dgm:t>
    </dgm:pt>
    <dgm:pt modelId="{F4EC3963-4D06-4828-996B-709EC177A6EF}">
      <dgm:prSet custT="1"/>
      <dgm:spPr/>
      <dgm:t>
        <a:bodyPr/>
        <a:lstStyle/>
        <a:p>
          <a:r>
            <a:rPr lang="fr-CA" sz="1400" dirty="0" err="1">
              <a:solidFill>
                <a:schemeClr val="tx1"/>
              </a:solidFill>
              <a:latin typeface="Comic Sans MS" panose="030F0702030302020204" pitchFamily="66" charset="0"/>
            </a:rPr>
            <a:t>Mozaïk</a:t>
          </a:r>
          <a:endParaRPr lang="fr-CA" sz="1400" dirty="0">
            <a:solidFill>
              <a:schemeClr val="tx1"/>
            </a:solidFill>
            <a:latin typeface="Comic Sans MS" panose="030F0702030302020204" pitchFamily="66" charset="0"/>
          </a:endParaRPr>
        </a:p>
      </dgm:t>
    </dgm:pt>
    <dgm:pt modelId="{4A52A4A3-C785-4333-B8CF-7CADCC721DE4}" type="parTrans" cxnId="{571CC9BF-6858-40D2-9B18-E5EAE576DF47}">
      <dgm:prSet/>
      <dgm:spPr/>
      <dgm:t>
        <a:bodyPr/>
        <a:lstStyle/>
        <a:p>
          <a:endParaRPr lang="fr-CA"/>
        </a:p>
      </dgm:t>
    </dgm:pt>
    <dgm:pt modelId="{C693D689-13CC-42F4-AA81-BD0B91518F6C}" type="sibTrans" cxnId="{571CC9BF-6858-40D2-9B18-E5EAE576DF47}">
      <dgm:prSet/>
      <dgm:spPr/>
      <dgm:t>
        <a:bodyPr/>
        <a:lstStyle/>
        <a:p>
          <a:endParaRPr lang="fr-CA"/>
        </a:p>
      </dgm:t>
    </dgm:pt>
    <dgm:pt modelId="{BE4A8150-21FF-4FF4-B0D7-DDF5F633F3CD}">
      <dgm:prSet custT="1"/>
      <dgm:spPr/>
      <dgm:t>
        <a:bodyPr/>
        <a:lstStyle/>
        <a:p>
          <a:r>
            <a:rPr lang="fr-CA" sz="1400" b="0" dirty="0">
              <a:solidFill>
                <a:schemeClr val="tx1"/>
              </a:solidFill>
              <a:latin typeface="Chaloult_Cond" panose="00000400000000000000"/>
            </a:rPr>
            <a:t>Téléphone</a:t>
          </a:r>
        </a:p>
      </dgm:t>
    </dgm:pt>
    <dgm:pt modelId="{4F99EE30-0195-41CD-8A31-ABE552AA3B2C}" type="parTrans" cxnId="{AD0A5DEC-622A-40C0-80DD-D7E7DA466830}">
      <dgm:prSet/>
      <dgm:spPr/>
      <dgm:t>
        <a:bodyPr/>
        <a:lstStyle/>
        <a:p>
          <a:endParaRPr lang="fr-CA"/>
        </a:p>
      </dgm:t>
    </dgm:pt>
    <dgm:pt modelId="{A73AA7D2-7A09-4FA7-9AA1-1EFB405195CD}" type="sibTrans" cxnId="{AD0A5DEC-622A-40C0-80DD-D7E7DA466830}">
      <dgm:prSet/>
      <dgm:spPr/>
      <dgm:t>
        <a:bodyPr/>
        <a:lstStyle/>
        <a:p>
          <a:endParaRPr lang="fr-CA"/>
        </a:p>
      </dgm:t>
    </dgm:pt>
    <dgm:pt modelId="{BE3C16C1-EB74-4FD4-8CA5-44494AD68957}">
      <dgm:prSet/>
      <dgm:spPr/>
      <dgm:t>
        <a:bodyPr/>
        <a:lstStyle/>
        <a:p>
          <a:r>
            <a:rPr lang="fr-CA" dirty="0">
              <a:solidFill>
                <a:schemeClr val="tx1"/>
              </a:solidFill>
            </a:rPr>
            <a:t>Forms</a:t>
          </a:r>
        </a:p>
        <a:p>
          <a:r>
            <a:rPr lang="fr-CA" dirty="0">
              <a:solidFill>
                <a:schemeClr val="tx1"/>
              </a:solidFill>
            </a:rPr>
            <a:t>(questionnaire)</a:t>
          </a:r>
        </a:p>
        <a:p>
          <a:endParaRPr lang="fr-CA" dirty="0"/>
        </a:p>
      </dgm:t>
    </dgm:pt>
    <dgm:pt modelId="{E828463E-F16F-4D17-8B09-9C5D41E05983}" type="parTrans" cxnId="{FA6362A1-2B12-47B8-8E1A-A6D807197DC7}">
      <dgm:prSet/>
      <dgm:spPr/>
      <dgm:t>
        <a:bodyPr/>
        <a:lstStyle/>
        <a:p>
          <a:endParaRPr lang="fr-CA"/>
        </a:p>
      </dgm:t>
    </dgm:pt>
    <dgm:pt modelId="{0DB38065-12B7-4DCE-8F64-F0AE3409B62B}" type="sibTrans" cxnId="{FA6362A1-2B12-47B8-8E1A-A6D807197DC7}">
      <dgm:prSet/>
      <dgm:spPr/>
      <dgm:t>
        <a:bodyPr/>
        <a:lstStyle/>
        <a:p>
          <a:endParaRPr lang="fr-CA"/>
        </a:p>
      </dgm:t>
    </dgm:pt>
    <dgm:pt modelId="{4256B313-B503-4D4D-B763-7D5678D18E96}" type="pres">
      <dgm:prSet presAssocID="{96CEBAD3-313A-4A8B-BB40-CC0B17D1A1C1}" presName="cycle" presStyleCnt="0">
        <dgm:presLayoutVars>
          <dgm:chMax val="1"/>
          <dgm:dir/>
          <dgm:animLvl val="ctr"/>
          <dgm:resizeHandles val="exact"/>
        </dgm:presLayoutVars>
      </dgm:prSet>
      <dgm:spPr/>
    </dgm:pt>
    <dgm:pt modelId="{0E14257B-3FA2-4D56-A09D-CB21CC52DF7A}" type="pres">
      <dgm:prSet presAssocID="{C72674BD-5837-4A41-A421-59EA7354F4FF}" presName="centerShape" presStyleLbl="node0" presStyleIdx="0" presStyleCnt="1" custScaleX="150594" custScaleY="124148" custLinFactNeighborX="-498" custLinFactNeighborY="15820"/>
      <dgm:spPr/>
    </dgm:pt>
    <dgm:pt modelId="{C68939DB-FEC2-4622-B4A1-DC40913F774F}" type="pres">
      <dgm:prSet presAssocID="{2B91DD0B-DB10-4FBB-8100-7EC27A488298}" presName="parTrans" presStyleLbl="bgSibTrans2D1" presStyleIdx="0" presStyleCnt="5"/>
      <dgm:spPr/>
    </dgm:pt>
    <dgm:pt modelId="{CBC61127-2B11-47D2-B84C-946B2A74A47C}" type="pres">
      <dgm:prSet presAssocID="{BF85EA42-F45E-4E92-A69D-9B8E029ABEF7}" presName="node" presStyleLbl="node1" presStyleIdx="0" presStyleCnt="5">
        <dgm:presLayoutVars>
          <dgm:bulletEnabled val="1"/>
        </dgm:presLayoutVars>
      </dgm:prSet>
      <dgm:spPr/>
    </dgm:pt>
    <dgm:pt modelId="{4C564CD2-8421-423A-976A-0AE62D45E14B}" type="pres">
      <dgm:prSet presAssocID="{DB061315-063D-4E8E-AD09-362D630A8A3A}" presName="parTrans" presStyleLbl="bgSibTrans2D1" presStyleIdx="1" presStyleCnt="5"/>
      <dgm:spPr/>
    </dgm:pt>
    <dgm:pt modelId="{4119AE18-5842-4824-9EBA-D16E00273879}" type="pres">
      <dgm:prSet presAssocID="{93B701B0-68BE-4FB7-96C9-30FC1ED5B091}" presName="node" presStyleLbl="node1" presStyleIdx="1" presStyleCnt="5">
        <dgm:presLayoutVars>
          <dgm:bulletEnabled val="1"/>
        </dgm:presLayoutVars>
      </dgm:prSet>
      <dgm:spPr/>
    </dgm:pt>
    <dgm:pt modelId="{95DDD64F-3A6D-4E14-9E5A-4F9DF93EF18F}" type="pres">
      <dgm:prSet presAssocID="{4A52A4A3-C785-4333-B8CF-7CADCC721DE4}" presName="parTrans" presStyleLbl="bgSibTrans2D1" presStyleIdx="2" presStyleCnt="5"/>
      <dgm:spPr/>
    </dgm:pt>
    <dgm:pt modelId="{382BA462-EB83-4273-8C18-01B8678DA9B9}" type="pres">
      <dgm:prSet presAssocID="{F4EC3963-4D06-4828-996B-709EC177A6EF}" presName="node" presStyleLbl="node1" presStyleIdx="2" presStyleCnt="5">
        <dgm:presLayoutVars>
          <dgm:bulletEnabled val="1"/>
        </dgm:presLayoutVars>
      </dgm:prSet>
      <dgm:spPr/>
    </dgm:pt>
    <dgm:pt modelId="{02F7E75C-3131-48D1-BDF0-06CEA7926331}" type="pres">
      <dgm:prSet presAssocID="{4F99EE30-0195-41CD-8A31-ABE552AA3B2C}" presName="parTrans" presStyleLbl="bgSibTrans2D1" presStyleIdx="3" presStyleCnt="5"/>
      <dgm:spPr/>
    </dgm:pt>
    <dgm:pt modelId="{A4370B9C-1879-4944-8C80-9A7522210804}" type="pres">
      <dgm:prSet presAssocID="{BE4A8150-21FF-4FF4-B0D7-DDF5F633F3CD}" presName="node" presStyleLbl="node1" presStyleIdx="3" presStyleCnt="5">
        <dgm:presLayoutVars>
          <dgm:bulletEnabled val="1"/>
        </dgm:presLayoutVars>
      </dgm:prSet>
      <dgm:spPr/>
    </dgm:pt>
    <dgm:pt modelId="{BC5F6CFB-1D88-4402-AB78-E0C15DC9EE51}" type="pres">
      <dgm:prSet presAssocID="{E828463E-F16F-4D17-8B09-9C5D41E05983}" presName="parTrans" presStyleLbl="bgSibTrans2D1" presStyleIdx="4" presStyleCnt="5"/>
      <dgm:spPr/>
    </dgm:pt>
    <dgm:pt modelId="{A622633F-6D52-424C-84DC-29C044ADB5FA}" type="pres">
      <dgm:prSet presAssocID="{BE3C16C1-EB74-4FD4-8CA5-44494AD68957}" presName="node" presStyleLbl="node1" presStyleIdx="4" presStyleCnt="5">
        <dgm:presLayoutVars>
          <dgm:bulletEnabled val="1"/>
        </dgm:presLayoutVars>
      </dgm:prSet>
      <dgm:spPr/>
    </dgm:pt>
  </dgm:ptLst>
  <dgm:cxnLst>
    <dgm:cxn modelId="{DBC4BE0C-3A2C-4011-B557-8A606DA5A56E}" type="presOf" srcId="{2B91DD0B-DB10-4FBB-8100-7EC27A488298}" destId="{C68939DB-FEC2-4622-B4A1-DC40913F774F}" srcOrd="0" destOrd="0" presId="urn:microsoft.com/office/officeart/2005/8/layout/radial4"/>
    <dgm:cxn modelId="{E8001A1F-E279-4EFE-A260-F3A1E1206679}" type="presOf" srcId="{BE4A8150-21FF-4FF4-B0D7-DDF5F633F3CD}" destId="{A4370B9C-1879-4944-8C80-9A7522210804}" srcOrd="0" destOrd="0" presId="urn:microsoft.com/office/officeart/2005/8/layout/radial4"/>
    <dgm:cxn modelId="{85F08A30-FA64-43A4-8EB2-5F9F5568CFA7}" type="presOf" srcId="{DB061315-063D-4E8E-AD09-362D630A8A3A}" destId="{4C564CD2-8421-423A-976A-0AE62D45E14B}" srcOrd="0" destOrd="0" presId="urn:microsoft.com/office/officeart/2005/8/layout/radial4"/>
    <dgm:cxn modelId="{24BC7E38-BF31-4ABD-BE59-165050B9FE1A}" type="presOf" srcId="{93B701B0-68BE-4FB7-96C9-30FC1ED5B091}" destId="{4119AE18-5842-4824-9EBA-D16E00273879}" srcOrd="0" destOrd="0" presId="urn:microsoft.com/office/officeart/2005/8/layout/radial4"/>
    <dgm:cxn modelId="{FFD24940-283A-40BD-A7BC-5E3713E93384}" type="presOf" srcId="{BE3C16C1-EB74-4FD4-8CA5-44494AD68957}" destId="{A622633F-6D52-424C-84DC-29C044ADB5FA}" srcOrd="0" destOrd="0" presId="urn:microsoft.com/office/officeart/2005/8/layout/radial4"/>
    <dgm:cxn modelId="{5EBC3571-3AA7-4F39-B01D-EA0B1E8FB1FC}" srcId="{C72674BD-5837-4A41-A421-59EA7354F4FF}" destId="{BF85EA42-F45E-4E92-A69D-9B8E029ABEF7}" srcOrd="0" destOrd="0" parTransId="{2B91DD0B-DB10-4FBB-8100-7EC27A488298}" sibTransId="{CF109A88-8636-4D27-86F7-9F537BC40903}"/>
    <dgm:cxn modelId="{724A7C73-32CB-4725-ABA5-4BEDE5F13C6A}" type="presOf" srcId="{96CEBAD3-313A-4A8B-BB40-CC0B17D1A1C1}" destId="{4256B313-B503-4D4D-B763-7D5678D18E96}" srcOrd="0" destOrd="0" presId="urn:microsoft.com/office/officeart/2005/8/layout/radial4"/>
    <dgm:cxn modelId="{72627E76-A3EA-4A1C-9AB9-7855F69F2708}" srcId="{C72674BD-5837-4A41-A421-59EA7354F4FF}" destId="{93B701B0-68BE-4FB7-96C9-30FC1ED5B091}" srcOrd="1" destOrd="0" parTransId="{DB061315-063D-4E8E-AD09-362D630A8A3A}" sibTransId="{ECA412D3-D926-4D9E-8211-10F7E0E2CEAB}"/>
    <dgm:cxn modelId="{7C39C098-4D8C-4CF2-80DE-BE2169A3E37E}" type="presOf" srcId="{C72674BD-5837-4A41-A421-59EA7354F4FF}" destId="{0E14257B-3FA2-4D56-A09D-CB21CC52DF7A}" srcOrd="0" destOrd="0" presId="urn:microsoft.com/office/officeart/2005/8/layout/radial4"/>
    <dgm:cxn modelId="{6C6DC5A0-176B-4A80-8031-E2DF79062920}" type="presOf" srcId="{F4EC3963-4D06-4828-996B-709EC177A6EF}" destId="{382BA462-EB83-4273-8C18-01B8678DA9B9}" srcOrd="0" destOrd="0" presId="urn:microsoft.com/office/officeart/2005/8/layout/radial4"/>
    <dgm:cxn modelId="{FA6362A1-2B12-47B8-8E1A-A6D807197DC7}" srcId="{C72674BD-5837-4A41-A421-59EA7354F4FF}" destId="{BE3C16C1-EB74-4FD4-8CA5-44494AD68957}" srcOrd="4" destOrd="0" parTransId="{E828463E-F16F-4D17-8B09-9C5D41E05983}" sibTransId="{0DB38065-12B7-4DCE-8F64-F0AE3409B62B}"/>
    <dgm:cxn modelId="{AEBAEAAA-0385-4559-BAB6-B6CF444C5A8B}" type="presOf" srcId="{BF85EA42-F45E-4E92-A69D-9B8E029ABEF7}" destId="{CBC61127-2B11-47D2-B84C-946B2A74A47C}" srcOrd="0" destOrd="0" presId="urn:microsoft.com/office/officeart/2005/8/layout/radial4"/>
    <dgm:cxn modelId="{F74F0DAF-3C6A-488F-89CE-F4B485AB2A9C}" type="presOf" srcId="{4F99EE30-0195-41CD-8A31-ABE552AA3B2C}" destId="{02F7E75C-3131-48D1-BDF0-06CEA7926331}" srcOrd="0" destOrd="0" presId="urn:microsoft.com/office/officeart/2005/8/layout/radial4"/>
    <dgm:cxn modelId="{571CC9BF-6858-40D2-9B18-E5EAE576DF47}" srcId="{C72674BD-5837-4A41-A421-59EA7354F4FF}" destId="{F4EC3963-4D06-4828-996B-709EC177A6EF}" srcOrd="2" destOrd="0" parTransId="{4A52A4A3-C785-4333-B8CF-7CADCC721DE4}" sibTransId="{C693D689-13CC-42F4-AA81-BD0B91518F6C}"/>
    <dgm:cxn modelId="{91A5B2E2-0F75-459F-A612-424ADBBDC64C}" type="presOf" srcId="{4A52A4A3-C785-4333-B8CF-7CADCC721DE4}" destId="{95DDD64F-3A6D-4E14-9E5A-4F9DF93EF18F}" srcOrd="0" destOrd="0" presId="urn:microsoft.com/office/officeart/2005/8/layout/radial4"/>
    <dgm:cxn modelId="{AD0A5DEC-622A-40C0-80DD-D7E7DA466830}" srcId="{C72674BD-5837-4A41-A421-59EA7354F4FF}" destId="{BE4A8150-21FF-4FF4-B0D7-DDF5F633F3CD}" srcOrd="3" destOrd="0" parTransId="{4F99EE30-0195-41CD-8A31-ABE552AA3B2C}" sibTransId="{A73AA7D2-7A09-4FA7-9AA1-1EFB405195CD}"/>
    <dgm:cxn modelId="{CF2C91FD-E9A7-4A5D-BB10-85101F87B2C8}" srcId="{96CEBAD3-313A-4A8B-BB40-CC0B17D1A1C1}" destId="{C72674BD-5837-4A41-A421-59EA7354F4FF}" srcOrd="0" destOrd="0" parTransId="{90EC203A-0BA1-4859-B3FC-18EAE1D92D93}" sibTransId="{C6F9D1E3-8FD3-41DD-A436-7A6C94B37D7F}"/>
    <dgm:cxn modelId="{908E7CFE-67BB-47D4-8056-75FFF1D9D942}" type="presOf" srcId="{E828463E-F16F-4D17-8B09-9C5D41E05983}" destId="{BC5F6CFB-1D88-4402-AB78-E0C15DC9EE51}" srcOrd="0" destOrd="0" presId="urn:microsoft.com/office/officeart/2005/8/layout/radial4"/>
    <dgm:cxn modelId="{D8A292C9-B584-4255-AA08-3FEA2B677E5C}" type="presParOf" srcId="{4256B313-B503-4D4D-B763-7D5678D18E96}" destId="{0E14257B-3FA2-4D56-A09D-CB21CC52DF7A}" srcOrd="0" destOrd="0" presId="urn:microsoft.com/office/officeart/2005/8/layout/radial4"/>
    <dgm:cxn modelId="{D1988C2E-DBA6-4437-950C-A9C7B889F57D}" type="presParOf" srcId="{4256B313-B503-4D4D-B763-7D5678D18E96}" destId="{C68939DB-FEC2-4622-B4A1-DC40913F774F}" srcOrd="1" destOrd="0" presId="urn:microsoft.com/office/officeart/2005/8/layout/radial4"/>
    <dgm:cxn modelId="{978401E6-9962-4841-A112-F06F68CC3A35}" type="presParOf" srcId="{4256B313-B503-4D4D-B763-7D5678D18E96}" destId="{CBC61127-2B11-47D2-B84C-946B2A74A47C}" srcOrd="2" destOrd="0" presId="urn:microsoft.com/office/officeart/2005/8/layout/radial4"/>
    <dgm:cxn modelId="{F0E29D5E-8984-471E-8B9B-6917161A7A36}" type="presParOf" srcId="{4256B313-B503-4D4D-B763-7D5678D18E96}" destId="{4C564CD2-8421-423A-976A-0AE62D45E14B}" srcOrd="3" destOrd="0" presId="urn:microsoft.com/office/officeart/2005/8/layout/radial4"/>
    <dgm:cxn modelId="{F9DDAA8C-E949-43B9-A27C-1066309BCF87}" type="presParOf" srcId="{4256B313-B503-4D4D-B763-7D5678D18E96}" destId="{4119AE18-5842-4824-9EBA-D16E00273879}" srcOrd="4" destOrd="0" presId="urn:microsoft.com/office/officeart/2005/8/layout/radial4"/>
    <dgm:cxn modelId="{BCC4B4F9-69B6-490D-8364-A63A882AB636}" type="presParOf" srcId="{4256B313-B503-4D4D-B763-7D5678D18E96}" destId="{95DDD64F-3A6D-4E14-9E5A-4F9DF93EF18F}" srcOrd="5" destOrd="0" presId="urn:microsoft.com/office/officeart/2005/8/layout/radial4"/>
    <dgm:cxn modelId="{9AE0DC52-469C-474A-BD33-9C12214A4EDA}" type="presParOf" srcId="{4256B313-B503-4D4D-B763-7D5678D18E96}" destId="{382BA462-EB83-4273-8C18-01B8678DA9B9}" srcOrd="6" destOrd="0" presId="urn:microsoft.com/office/officeart/2005/8/layout/radial4"/>
    <dgm:cxn modelId="{D0E5E85B-0EBA-48E9-93D3-B70660321E95}" type="presParOf" srcId="{4256B313-B503-4D4D-B763-7D5678D18E96}" destId="{02F7E75C-3131-48D1-BDF0-06CEA7926331}" srcOrd="7" destOrd="0" presId="urn:microsoft.com/office/officeart/2005/8/layout/radial4"/>
    <dgm:cxn modelId="{8D5F32A0-77C4-4A1E-957E-7394925E8B0F}" type="presParOf" srcId="{4256B313-B503-4D4D-B763-7D5678D18E96}" destId="{A4370B9C-1879-4944-8C80-9A7522210804}" srcOrd="8" destOrd="0" presId="urn:microsoft.com/office/officeart/2005/8/layout/radial4"/>
    <dgm:cxn modelId="{B47F63BD-C76F-461D-BD31-8175A1D7B877}" type="presParOf" srcId="{4256B313-B503-4D4D-B763-7D5678D18E96}" destId="{BC5F6CFB-1D88-4402-AB78-E0C15DC9EE51}" srcOrd="9" destOrd="0" presId="urn:microsoft.com/office/officeart/2005/8/layout/radial4"/>
    <dgm:cxn modelId="{375EFEA3-BA19-49D1-9F39-EB20DA031AB7}" type="presParOf" srcId="{4256B313-B503-4D4D-B763-7D5678D18E96}" destId="{A622633F-6D52-424C-84DC-29C044ADB5F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9737A-2E57-44DC-91A1-EF06088DCC9E}"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fr-CA"/>
        </a:p>
      </dgm:t>
    </dgm:pt>
    <dgm:pt modelId="{BEB53898-522B-43A1-9E20-3ED73F3B0A8B}">
      <dgm:prSet phldrT="[Texte]"/>
      <dgm:spPr/>
      <dgm:t>
        <a:bodyPr/>
        <a:lstStyle/>
        <a:p>
          <a:r>
            <a:rPr lang="fr-CA" dirty="0">
              <a:solidFill>
                <a:schemeClr val="tx1"/>
              </a:solidFill>
              <a:latin typeface="Comic Sans MS" panose="030F0702030302020204" pitchFamily="66" charset="0"/>
            </a:rPr>
            <a:t>Entraide</a:t>
          </a:r>
        </a:p>
      </dgm:t>
    </dgm:pt>
    <dgm:pt modelId="{4AE8F5C9-1B6C-4759-9FFB-C0C3DFC6C25D}" type="parTrans" cxnId="{64B52034-0BAC-4CA2-B210-70AF2107D008}">
      <dgm:prSet/>
      <dgm:spPr/>
      <dgm:t>
        <a:bodyPr/>
        <a:lstStyle/>
        <a:p>
          <a:endParaRPr lang="fr-CA"/>
        </a:p>
      </dgm:t>
    </dgm:pt>
    <dgm:pt modelId="{B2CA8B5C-2292-461A-8864-3FBDEBD1BCCC}" type="sibTrans" cxnId="{64B52034-0BAC-4CA2-B210-70AF2107D008}">
      <dgm:prSet/>
      <dgm:spPr/>
      <dgm:t>
        <a:bodyPr/>
        <a:lstStyle/>
        <a:p>
          <a:endParaRPr lang="fr-CA"/>
        </a:p>
      </dgm:t>
    </dgm:pt>
    <dgm:pt modelId="{CCAC45DE-575E-4EDB-9E75-87A5A964C15A}">
      <dgm:prSet phldrT="[Texte]"/>
      <dgm:spPr/>
      <dgm:t>
        <a:bodyPr/>
        <a:lstStyle/>
        <a:p>
          <a:r>
            <a:rPr lang="fr-CA" dirty="0">
              <a:solidFill>
                <a:schemeClr val="tx1"/>
              </a:solidFill>
              <a:latin typeface="Comic Sans MS" panose="030F0702030302020204" pitchFamily="66" charset="0"/>
            </a:rPr>
            <a:t>Engagement</a:t>
          </a:r>
        </a:p>
      </dgm:t>
    </dgm:pt>
    <dgm:pt modelId="{EF143597-606A-408F-90B5-F2345AAF7534}" type="parTrans" cxnId="{82921E6C-1822-4CCC-B8E7-57739178D6D5}">
      <dgm:prSet/>
      <dgm:spPr/>
      <dgm:t>
        <a:bodyPr/>
        <a:lstStyle/>
        <a:p>
          <a:endParaRPr lang="fr-CA"/>
        </a:p>
      </dgm:t>
    </dgm:pt>
    <dgm:pt modelId="{D37F70D9-1F63-4500-AB85-D8BE713F7143}" type="sibTrans" cxnId="{82921E6C-1822-4CCC-B8E7-57739178D6D5}">
      <dgm:prSet/>
      <dgm:spPr/>
      <dgm:t>
        <a:bodyPr/>
        <a:lstStyle/>
        <a:p>
          <a:endParaRPr lang="fr-CA"/>
        </a:p>
      </dgm:t>
    </dgm:pt>
    <dgm:pt modelId="{265D507B-A2DF-46E4-8BA8-CC029186391C}">
      <dgm:prSet phldrT="[Texte]"/>
      <dgm:spPr/>
      <dgm:t>
        <a:bodyPr/>
        <a:lstStyle/>
        <a:p>
          <a:r>
            <a:rPr lang="fr-CA" dirty="0">
              <a:solidFill>
                <a:schemeClr val="tx1"/>
              </a:solidFill>
              <a:latin typeface="Comic Sans MS" panose="030F0702030302020204" pitchFamily="66" charset="0"/>
            </a:rPr>
            <a:t>Plaisir</a:t>
          </a:r>
        </a:p>
      </dgm:t>
    </dgm:pt>
    <dgm:pt modelId="{D4F24967-B397-4754-9711-D1D85D02C4BD}" type="parTrans" cxnId="{7AD74E26-55C9-46B4-9BD8-C81B1A9134ED}">
      <dgm:prSet/>
      <dgm:spPr/>
      <dgm:t>
        <a:bodyPr/>
        <a:lstStyle/>
        <a:p>
          <a:endParaRPr lang="fr-CA"/>
        </a:p>
      </dgm:t>
    </dgm:pt>
    <dgm:pt modelId="{409C748F-BF8F-4050-9523-7D373C6198DD}" type="sibTrans" cxnId="{7AD74E26-55C9-46B4-9BD8-C81B1A9134ED}">
      <dgm:prSet/>
      <dgm:spPr/>
      <dgm:t>
        <a:bodyPr/>
        <a:lstStyle/>
        <a:p>
          <a:endParaRPr lang="fr-CA"/>
        </a:p>
      </dgm:t>
    </dgm:pt>
    <dgm:pt modelId="{03588AD7-058C-415F-BAC0-48AF20D4BD9C}" type="pres">
      <dgm:prSet presAssocID="{DBC9737A-2E57-44DC-91A1-EF06088DCC9E}" presName="cycle" presStyleCnt="0">
        <dgm:presLayoutVars>
          <dgm:dir/>
          <dgm:resizeHandles val="exact"/>
        </dgm:presLayoutVars>
      </dgm:prSet>
      <dgm:spPr/>
    </dgm:pt>
    <dgm:pt modelId="{6545E5CA-8ED1-458C-9F83-49258F06575D}" type="pres">
      <dgm:prSet presAssocID="{BEB53898-522B-43A1-9E20-3ED73F3B0A8B}" presName="node" presStyleLbl="node1" presStyleIdx="0" presStyleCnt="3">
        <dgm:presLayoutVars>
          <dgm:bulletEnabled val="1"/>
        </dgm:presLayoutVars>
      </dgm:prSet>
      <dgm:spPr/>
    </dgm:pt>
    <dgm:pt modelId="{F78683D7-F9AC-4E41-BEFF-5D3B3A1F1614}" type="pres">
      <dgm:prSet presAssocID="{BEB53898-522B-43A1-9E20-3ED73F3B0A8B}" presName="spNode" presStyleCnt="0"/>
      <dgm:spPr/>
    </dgm:pt>
    <dgm:pt modelId="{534D917E-A1F6-4DD9-BFD3-D5C1398F36A0}" type="pres">
      <dgm:prSet presAssocID="{B2CA8B5C-2292-461A-8864-3FBDEBD1BCCC}" presName="sibTrans" presStyleLbl="sibTrans1D1" presStyleIdx="0" presStyleCnt="3"/>
      <dgm:spPr/>
    </dgm:pt>
    <dgm:pt modelId="{B241544D-E358-498A-955B-8552D7849EBF}" type="pres">
      <dgm:prSet presAssocID="{CCAC45DE-575E-4EDB-9E75-87A5A964C15A}" presName="node" presStyleLbl="node1" presStyleIdx="1" presStyleCnt="3">
        <dgm:presLayoutVars>
          <dgm:bulletEnabled val="1"/>
        </dgm:presLayoutVars>
      </dgm:prSet>
      <dgm:spPr/>
    </dgm:pt>
    <dgm:pt modelId="{17EAEE1A-D234-44B8-A80F-9822A6CA3D3A}" type="pres">
      <dgm:prSet presAssocID="{CCAC45DE-575E-4EDB-9E75-87A5A964C15A}" presName="spNode" presStyleCnt="0"/>
      <dgm:spPr/>
    </dgm:pt>
    <dgm:pt modelId="{9BF61AEA-AC62-40F5-92DB-57C66BC8D263}" type="pres">
      <dgm:prSet presAssocID="{D37F70D9-1F63-4500-AB85-D8BE713F7143}" presName="sibTrans" presStyleLbl="sibTrans1D1" presStyleIdx="1" presStyleCnt="3"/>
      <dgm:spPr/>
    </dgm:pt>
    <dgm:pt modelId="{4884BEF7-813F-4BA0-91EC-E4BB9B4C0E8F}" type="pres">
      <dgm:prSet presAssocID="{265D507B-A2DF-46E4-8BA8-CC029186391C}" presName="node" presStyleLbl="node1" presStyleIdx="2" presStyleCnt="3">
        <dgm:presLayoutVars>
          <dgm:bulletEnabled val="1"/>
        </dgm:presLayoutVars>
      </dgm:prSet>
      <dgm:spPr/>
    </dgm:pt>
    <dgm:pt modelId="{BC5DF898-8A53-480B-90ED-EA796AC27872}" type="pres">
      <dgm:prSet presAssocID="{265D507B-A2DF-46E4-8BA8-CC029186391C}" presName="spNode" presStyleCnt="0"/>
      <dgm:spPr/>
    </dgm:pt>
    <dgm:pt modelId="{4E6C337A-0EA0-403A-92D9-508EA65E08AB}" type="pres">
      <dgm:prSet presAssocID="{409C748F-BF8F-4050-9523-7D373C6198DD}" presName="sibTrans" presStyleLbl="sibTrans1D1" presStyleIdx="2" presStyleCnt="3"/>
      <dgm:spPr/>
    </dgm:pt>
  </dgm:ptLst>
  <dgm:cxnLst>
    <dgm:cxn modelId="{87B5C321-90D4-44BA-BFE0-9434C3F97513}" type="presOf" srcId="{B2CA8B5C-2292-461A-8864-3FBDEBD1BCCC}" destId="{534D917E-A1F6-4DD9-BFD3-D5C1398F36A0}" srcOrd="0" destOrd="0" presId="urn:microsoft.com/office/officeart/2005/8/layout/cycle6"/>
    <dgm:cxn modelId="{7AD74E26-55C9-46B4-9BD8-C81B1A9134ED}" srcId="{DBC9737A-2E57-44DC-91A1-EF06088DCC9E}" destId="{265D507B-A2DF-46E4-8BA8-CC029186391C}" srcOrd="2" destOrd="0" parTransId="{D4F24967-B397-4754-9711-D1D85D02C4BD}" sibTransId="{409C748F-BF8F-4050-9523-7D373C6198DD}"/>
    <dgm:cxn modelId="{64B52034-0BAC-4CA2-B210-70AF2107D008}" srcId="{DBC9737A-2E57-44DC-91A1-EF06088DCC9E}" destId="{BEB53898-522B-43A1-9E20-3ED73F3B0A8B}" srcOrd="0" destOrd="0" parTransId="{4AE8F5C9-1B6C-4759-9FFB-C0C3DFC6C25D}" sibTransId="{B2CA8B5C-2292-461A-8864-3FBDEBD1BCCC}"/>
    <dgm:cxn modelId="{A2DF073C-8492-4311-A7D1-7320925F4E93}" type="presOf" srcId="{D37F70D9-1F63-4500-AB85-D8BE713F7143}" destId="{9BF61AEA-AC62-40F5-92DB-57C66BC8D263}" srcOrd="0" destOrd="0" presId="urn:microsoft.com/office/officeart/2005/8/layout/cycle6"/>
    <dgm:cxn modelId="{8A7D5660-F5FD-49A7-9341-CCD84D4EF91D}" type="presOf" srcId="{265D507B-A2DF-46E4-8BA8-CC029186391C}" destId="{4884BEF7-813F-4BA0-91EC-E4BB9B4C0E8F}" srcOrd="0" destOrd="0" presId="urn:microsoft.com/office/officeart/2005/8/layout/cycle6"/>
    <dgm:cxn modelId="{82921E6C-1822-4CCC-B8E7-57739178D6D5}" srcId="{DBC9737A-2E57-44DC-91A1-EF06088DCC9E}" destId="{CCAC45DE-575E-4EDB-9E75-87A5A964C15A}" srcOrd="1" destOrd="0" parTransId="{EF143597-606A-408F-90B5-F2345AAF7534}" sibTransId="{D37F70D9-1F63-4500-AB85-D8BE713F7143}"/>
    <dgm:cxn modelId="{B38C3AD7-2F42-4796-9191-4B73A7188431}" type="presOf" srcId="{DBC9737A-2E57-44DC-91A1-EF06088DCC9E}" destId="{03588AD7-058C-415F-BAC0-48AF20D4BD9C}" srcOrd="0" destOrd="0" presId="urn:microsoft.com/office/officeart/2005/8/layout/cycle6"/>
    <dgm:cxn modelId="{439D93E5-651D-4A52-9999-113888A2F1F8}" type="presOf" srcId="{BEB53898-522B-43A1-9E20-3ED73F3B0A8B}" destId="{6545E5CA-8ED1-458C-9F83-49258F06575D}" srcOrd="0" destOrd="0" presId="urn:microsoft.com/office/officeart/2005/8/layout/cycle6"/>
    <dgm:cxn modelId="{6A62CCE5-3A55-44DF-A383-D834C126186F}" type="presOf" srcId="{409C748F-BF8F-4050-9523-7D373C6198DD}" destId="{4E6C337A-0EA0-403A-92D9-508EA65E08AB}" srcOrd="0" destOrd="0" presId="urn:microsoft.com/office/officeart/2005/8/layout/cycle6"/>
    <dgm:cxn modelId="{D376A6F6-3F15-44CA-BD73-9BDE8B787F85}" type="presOf" srcId="{CCAC45DE-575E-4EDB-9E75-87A5A964C15A}" destId="{B241544D-E358-498A-955B-8552D7849EBF}" srcOrd="0" destOrd="0" presId="urn:microsoft.com/office/officeart/2005/8/layout/cycle6"/>
    <dgm:cxn modelId="{4E3971B0-BC2C-4B7A-968B-73B3E01D75B3}" type="presParOf" srcId="{03588AD7-058C-415F-BAC0-48AF20D4BD9C}" destId="{6545E5CA-8ED1-458C-9F83-49258F06575D}" srcOrd="0" destOrd="0" presId="urn:microsoft.com/office/officeart/2005/8/layout/cycle6"/>
    <dgm:cxn modelId="{E3CB3FE5-C6CA-4FF8-A9D6-20EBCB2DB792}" type="presParOf" srcId="{03588AD7-058C-415F-BAC0-48AF20D4BD9C}" destId="{F78683D7-F9AC-4E41-BEFF-5D3B3A1F1614}" srcOrd="1" destOrd="0" presId="urn:microsoft.com/office/officeart/2005/8/layout/cycle6"/>
    <dgm:cxn modelId="{E85D8835-8302-47B5-955F-B367808DC31E}" type="presParOf" srcId="{03588AD7-058C-415F-BAC0-48AF20D4BD9C}" destId="{534D917E-A1F6-4DD9-BFD3-D5C1398F36A0}" srcOrd="2" destOrd="0" presId="urn:microsoft.com/office/officeart/2005/8/layout/cycle6"/>
    <dgm:cxn modelId="{6DA1ED64-C865-4992-A301-1BBDB11C7551}" type="presParOf" srcId="{03588AD7-058C-415F-BAC0-48AF20D4BD9C}" destId="{B241544D-E358-498A-955B-8552D7849EBF}" srcOrd="3" destOrd="0" presId="urn:microsoft.com/office/officeart/2005/8/layout/cycle6"/>
    <dgm:cxn modelId="{4934BDA2-BB03-480A-9E11-E342F4B17289}" type="presParOf" srcId="{03588AD7-058C-415F-BAC0-48AF20D4BD9C}" destId="{17EAEE1A-D234-44B8-A80F-9822A6CA3D3A}" srcOrd="4" destOrd="0" presId="urn:microsoft.com/office/officeart/2005/8/layout/cycle6"/>
    <dgm:cxn modelId="{ABDB6887-D444-4D2E-B1D8-ECC8E93D25C9}" type="presParOf" srcId="{03588AD7-058C-415F-BAC0-48AF20D4BD9C}" destId="{9BF61AEA-AC62-40F5-92DB-57C66BC8D263}" srcOrd="5" destOrd="0" presId="urn:microsoft.com/office/officeart/2005/8/layout/cycle6"/>
    <dgm:cxn modelId="{1CD0BB95-936D-4D37-B608-086612513278}" type="presParOf" srcId="{03588AD7-058C-415F-BAC0-48AF20D4BD9C}" destId="{4884BEF7-813F-4BA0-91EC-E4BB9B4C0E8F}" srcOrd="6" destOrd="0" presId="urn:microsoft.com/office/officeart/2005/8/layout/cycle6"/>
    <dgm:cxn modelId="{F55DC051-F859-4F5D-9826-8CB828DFC5BA}" type="presParOf" srcId="{03588AD7-058C-415F-BAC0-48AF20D4BD9C}" destId="{BC5DF898-8A53-480B-90ED-EA796AC27872}" srcOrd="7" destOrd="0" presId="urn:microsoft.com/office/officeart/2005/8/layout/cycle6"/>
    <dgm:cxn modelId="{DD1ECD97-EBD8-4274-B3E5-16CA38053542}" type="presParOf" srcId="{03588AD7-058C-415F-BAC0-48AF20D4BD9C}" destId="{4E6C337A-0EA0-403A-92D9-508EA65E08AB}"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330FE6-B333-4305-8FCC-4E46317D4CB5}" type="doc">
      <dgm:prSet loTypeId="urn:microsoft.com/office/officeart/2005/8/layout/process5" loCatId="process" qsTypeId="urn:microsoft.com/office/officeart/2005/8/quickstyle/3d1" qsCatId="3D" csTypeId="urn:microsoft.com/office/officeart/2005/8/colors/colorful1" csCatId="colorful" phldr="1"/>
      <dgm:spPr/>
      <dgm:t>
        <a:bodyPr/>
        <a:lstStyle/>
        <a:p>
          <a:endParaRPr lang="en-US"/>
        </a:p>
      </dgm:t>
    </dgm:pt>
    <dgm:pt modelId="{9EF45D98-918A-4207-8EBB-DA0A793C3807}" type="pres">
      <dgm:prSet presAssocID="{19330FE6-B333-4305-8FCC-4E46317D4CB5}" presName="diagram" presStyleCnt="0">
        <dgm:presLayoutVars>
          <dgm:dir/>
          <dgm:resizeHandles val="exact"/>
        </dgm:presLayoutVars>
      </dgm:prSet>
      <dgm:spPr/>
    </dgm:pt>
  </dgm:ptLst>
  <dgm:cxnLst>
    <dgm:cxn modelId="{E445C5CB-E3F3-41B9-B309-7C5A7839437B}" type="presOf" srcId="{19330FE6-B333-4305-8FCC-4E46317D4CB5}" destId="{9EF45D98-918A-4207-8EBB-DA0A793C3807}" srcOrd="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F60AD8-F046-42A6-94ED-39A849330857}"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fr-CA"/>
        </a:p>
      </dgm:t>
    </dgm:pt>
    <dgm:pt modelId="{F87DA141-776C-4426-807C-D08B0D8680C4}">
      <dgm:prSet phldrT="[Texte]" custT="1"/>
      <dgm:spPr/>
      <dgm:t>
        <a:bodyPr/>
        <a:lstStyle/>
        <a:p>
          <a:r>
            <a:rPr lang="fr-CA" sz="1400" dirty="0">
              <a:latin typeface="Comic Sans MS" panose="030F0702030302020204" pitchFamily="66" charset="0"/>
            </a:rPr>
            <a:t>Les services de garde en milieu scolaire poursuivent les objectifs suivants </a:t>
          </a:r>
        </a:p>
        <a:p>
          <a:r>
            <a:rPr lang="fr-CA" sz="1400" dirty="0">
              <a:latin typeface="Comic Sans MS" panose="030F0702030302020204" pitchFamily="66" charset="0"/>
            </a:rPr>
            <a:t>(RSGMS, article 2) :</a:t>
          </a:r>
        </a:p>
      </dgm:t>
    </dgm:pt>
    <dgm:pt modelId="{AA8FFFEC-2807-413F-9A35-CD1231D5A61E}" type="parTrans" cxnId="{3FC7970C-A9EE-40AE-81FA-441D1EF2F304}">
      <dgm:prSet/>
      <dgm:spPr/>
      <dgm:t>
        <a:bodyPr/>
        <a:lstStyle/>
        <a:p>
          <a:endParaRPr lang="fr-CA"/>
        </a:p>
      </dgm:t>
    </dgm:pt>
    <dgm:pt modelId="{62BE4DB1-1F0F-4E59-A2BB-CD27F1BABAEC}" type="sibTrans" cxnId="{3FC7970C-A9EE-40AE-81FA-441D1EF2F304}">
      <dgm:prSet/>
      <dgm:spPr/>
      <dgm:t>
        <a:bodyPr/>
        <a:lstStyle/>
        <a:p>
          <a:endParaRPr lang="fr-CA"/>
        </a:p>
      </dgm:t>
    </dgm:pt>
    <dgm:pt modelId="{E8CD8E08-4387-4151-AB39-14D9BEBA4F16}">
      <dgm:prSet custT="1"/>
      <dgm:spPr/>
      <dgm:t>
        <a:bodyPr/>
        <a:lstStyle/>
        <a:p>
          <a:r>
            <a:rPr lang="fr-CA" sz="1400" dirty="0">
              <a:latin typeface="Comic Sans MS" panose="030F0702030302020204" pitchFamily="66" charset="0"/>
            </a:rPr>
            <a:t>Veiller au bien-être général des élèves et offrir un climat favorable à leur épanouissement;</a:t>
          </a:r>
        </a:p>
      </dgm:t>
    </dgm:pt>
    <dgm:pt modelId="{B2C68A82-E10F-4C16-AD92-CF0B787255F3}" type="parTrans" cxnId="{4A7E4C1F-A2A7-467B-A1B0-8D87A1B7035B}">
      <dgm:prSet/>
      <dgm:spPr/>
      <dgm:t>
        <a:bodyPr/>
        <a:lstStyle/>
        <a:p>
          <a:endParaRPr lang="fr-CA"/>
        </a:p>
      </dgm:t>
    </dgm:pt>
    <dgm:pt modelId="{BCFA470C-AAB6-414C-AC7A-B91EE8E150EB}" type="sibTrans" cxnId="{4A7E4C1F-A2A7-467B-A1B0-8D87A1B7035B}">
      <dgm:prSet/>
      <dgm:spPr/>
      <dgm:t>
        <a:bodyPr/>
        <a:lstStyle/>
        <a:p>
          <a:endParaRPr lang="fr-CA"/>
        </a:p>
      </dgm:t>
    </dgm:pt>
    <dgm:pt modelId="{D541362C-CF33-4EC2-8223-7ACDD7B8F5CB}">
      <dgm:prSet custT="1"/>
      <dgm:spPr/>
      <dgm:t>
        <a:bodyPr/>
        <a:lstStyle/>
        <a:p>
          <a:r>
            <a:rPr lang="fr-CA" sz="1400" dirty="0">
              <a:latin typeface="Comic Sans MS" panose="030F0702030302020204" pitchFamily="66" charset="0"/>
            </a:rPr>
            <a:t>Assurer un soutien aux familles des élèves, notamment en offrant à ceux qui le désirent un lieu adéquat et, dans la mesure du possible, le soutien nécessaire pour leur permettre de réaliser leurs travaux scolaires après la classe;</a:t>
          </a:r>
        </a:p>
      </dgm:t>
    </dgm:pt>
    <dgm:pt modelId="{000FA22F-E100-41C7-935F-5545DF199A99}" type="parTrans" cxnId="{DBA2BC59-D050-4A90-8A8D-408EF018E27E}">
      <dgm:prSet/>
      <dgm:spPr/>
      <dgm:t>
        <a:bodyPr/>
        <a:lstStyle/>
        <a:p>
          <a:endParaRPr lang="fr-CA"/>
        </a:p>
      </dgm:t>
    </dgm:pt>
    <dgm:pt modelId="{B795C8A6-7D32-41FF-AFA1-0313BEA6D059}" type="sibTrans" cxnId="{DBA2BC59-D050-4A90-8A8D-408EF018E27E}">
      <dgm:prSet/>
      <dgm:spPr/>
      <dgm:t>
        <a:bodyPr/>
        <a:lstStyle/>
        <a:p>
          <a:endParaRPr lang="fr-CA"/>
        </a:p>
      </dgm:t>
    </dgm:pt>
    <dgm:pt modelId="{B412052A-4508-4ED4-AE84-2F48526C3115}">
      <dgm:prSet custT="1"/>
      <dgm:spPr/>
      <dgm:t>
        <a:bodyPr/>
        <a:lstStyle/>
        <a:p>
          <a:r>
            <a:rPr lang="fr-CA" sz="1400" dirty="0">
              <a:latin typeface="Comic Sans MS" panose="030F0702030302020204" pitchFamily="66" charset="0"/>
            </a:rPr>
            <a:t>Assurer la santé et la sécurité des élèves, dans le respect des règles de conduite et des mesures de sécurité approuvées par le conseil d’établissement de l’école, conformément à l’article 76 de la Loi sur l’instruction publique (chapitre I-13.3).</a:t>
          </a:r>
        </a:p>
      </dgm:t>
    </dgm:pt>
    <dgm:pt modelId="{9541EA4B-D765-4F64-B43F-881ECE4B8560}" type="parTrans" cxnId="{3A96FEBF-E8DD-4DF9-A221-BB736758AE96}">
      <dgm:prSet/>
      <dgm:spPr/>
      <dgm:t>
        <a:bodyPr/>
        <a:lstStyle/>
        <a:p>
          <a:endParaRPr lang="fr-CA"/>
        </a:p>
      </dgm:t>
    </dgm:pt>
    <dgm:pt modelId="{844A063D-45B9-43AB-B633-42C5D2160689}" type="sibTrans" cxnId="{3A96FEBF-E8DD-4DF9-A221-BB736758AE96}">
      <dgm:prSet/>
      <dgm:spPr/>
      <dgm:t>
        <a:bodyPr/>
        <a:lstStyle/>
        <a:p>
          <a:endParaRPr lang="fr-CA"/>
        </a:p>
      </dgm:t>
    </dgm:pt>
    <dgm:pt modelId="{94A3C4CF-9B78-4660-A432-98CE532D1F7A}" type="pres">
      <dgm:prSet presAssocID="{63F60AD8-F046-42A6-94ED-39A849330857}" presName="hierChild1" presStyleCnt="0">
        <dgm:presLayoutVars>
          <dgm:orgChart val="1"/>
          <dgm:chPref val="1"/>
          <dgm:dir/>
          <dgm:animOne val="branch"/>
          <dgm:animLvl val="lvl"/>
          <dgm:resizeHandles/>
        </dgm:presLayoutVars>
      </dgm:prSet>
      <dgm:spPr/>
    </dgm:pt>
    <dgm:pt modelId="{9B1D8BFF-ACD4-4D8F-8852-CCEC1EF88A24}" type="pres">
      <dgm:prSet presAssocID="{F87DA141-776C-4426-807C-D08B0D8680C4}" presName="hierRoot1" presStyleCnt="0">
        <dgm:presLayoutVars>
          <dgm:hierBranch val="init"/>
        </dgm:presLayoutVars>
      </dgm:prSet>
      <dgm:spPr/>
    </dgm:pt>
    <dgm:pt modelId="{CE816FD0-C716-4525-B646-AA94BF11DE13}" type="pres">
      <dgm:prSet presAssocID="{F87DA141-776C-4426-807C-D08B0D8680C4}" presName="rootComposite1" presStyleCnt="0"/>
      <dgm:spPr/>
    </dgm:pt>
    <dgm:pt modelId="{84A7107A-25AC-4CC9-BD07-AA124B6C581A}" type="pres">
      <dgm:prSet presAssocID="{F87DA141-776C-4426-807C-D08B0D8680C4}" presName="rootText1" presStyleLbl="node0" presStyleIdx="0" presStyleCnt="1">
        <dgm:presLayoutVars>
          <dgm:chPref val="3"/>
        </dgm:presLayoutVars>
      </dgm:prSet>
      <dgm:spPr/>
    </dgm:pt>
    <dgm:pt modelId="{21999DB9-6835-4AC1-857E-648CA7A245F9}" type="pres">
      <dgm:prSet presAssocID="{F87DA141-776C-4426-807C-D08B0D8680C4}" presName="rootConnector1" presStyleLbl="node1" presStyleIdx="0" presStyleCnt="0"/>
      <dgm:spPr/>
    </dgm:pt>
    <dgm:pt modelId="{700C467C-A1A8-48DE-BD6A-76049177C5F5}" type="pres">
      <dgm:prSet presAssocID="{F87DA141-776C-4426-807C-D08B0D8680C4}" presName="hierChild2" presStyleCnt="0"/>
      <dgm:spPr/>
    </dgm:pt>
    <dgm:pt modelId="{AFB7158C-288C-43C2-A505-FC9B3457347D}" type="pres">
      <dgm:prSet presAssocID="{B2C68A82-E10F-4C16-AD92-CF0B787255F3}" presName="Name37" presStyleLbl="parChTrans1D2" presStyleIdx="0" presStyleCnt="3"/>
      <dgm:spPr/>
    </dgm:pt>
    <dgm:pt modelId="{2BDFBE0E-0996-490B-9351-8474EF5B5E65}" type="pres">
      <dgm:prSet presAssocID="{E8CD8E08-4387-4151-AB39-14D9BEBA4F16}" presName="hierRoot2" presStyleCnt="0">
        <dgm:presLayoutVars>
          <dgm:hierBranch val="init"/>
        </dgm:presLayoutVars>
      </dgm:prSet>
      <dgm:spPr/>
    </dgm:pt>
    <dgm:pt modelId="{B24E01CA-4EFE-401A-BACA-9EE4DC2B73CA}" type="pres">
      <dgm:prSet presAssocID="{E8CD8E08-4387-4151-AB39-14D9BEBA4F16}" presName="rootComposite" presStyleCnt="0"/>
      <dgm:spPr/>
    </dgm:pt>
    <dgm:pt modelId="{4E101735-113F-43C4-A1AA-60BF3E50B3DC}" type="pres">
      <dgm:prSet presAssocID="{E8CD8E08-4387-4151-AB39-14D9BEBA4F16}" presName="rootText" presStyleLbl="node2" presStyleIdx="0" presStyleCnt="3">
        <dgm:presLayoutVars>
          <dgm:chPref val="3"/>
        </dgm:presLayoutVars>
      </dgm:prSet>
      <dgm:spPr/>
    </dgm:pt>
    <dgm:pt modelId="{5CBE00FF-DCD5-4B9A-8191-623055FCB02D}" type="pres">
      <dgm:prSet presAssocID="{E8CD8E08-4387-4151-AB39-14D9BEBA4F16}" presName="rootConnector" presStyleLbl="node2" presStyleIdx="0" presStyleCnt="3"/>
      <dgm:spPr/>
    </dgm:pt>
    <dgm:pt modelId="{646A27CF-1BF8-4703-B369-9B8FDDDDDA37}" type="pres">
      <dgm:prSet presAssocID="{E8CD8E08-4387-4151-AB39-14D9BEBA4F16}" presName="hierChild4" presStyleCnt="0"/>
      <dgm:spPr/>
    </dgm:pt>
    <dgm:pt modelId="{AE84397C-301C-41F1-9F46-4AB3B8CF5A75}" type="pres">
      <dgm:prSet presAssocID="{E8CD8E08-4387-4151-AB39-14D9BEBA4F16}" presName="hierChild5" presStyleCnt="0"/>
      <dgm:spPr/>
    </dgm:pt>
    <dgm:pt modelId="{EC18B713-7CB4-4596-AC27-B016907F83B8}" type="pres">
      <dgm:prSet presAssocID="{000FA22F-E100-41C7-935F-5545DF199A99}" presName="Name37" presStyleLbl="parChTrans1D2" presStyleIdx="1" presStyleCnt="3"/>
      <dgm:spPr/>
    </dgm:pt>
    <dgm:pt modelId="{DCDA1BD4-4E8A-4E06-B16D-EC8ACCE82AC8}" type="pres">
      <dgm:prSet presAssocID="{D541362C-CF33-4EC2-8223-7ACDD7B8F5CB}" presName="hierRoot2" presStyleCnt="0">
        <dgm:presLayoutVars>
          <dgm:hierBranch val="init"/>
        </dgm:presLayoutVars>
      </dgm:prSet>
      <dgm:spPr/>
    </dgm:pt>
    <dgm:pt modelId="{55174ED7-3B74-4039-8E7A-1E933D9EB4B8}" type="pres">
      <dgm:prSet presAssocID="{D541362C-CF33-4EC2-8223-7ACDD7B8F5CB}" presName="rootComposite" presStyleCnt="0"/>
      <dgm:spPr/>
    </dgm:pt>
    <dgm:pt modelId="{27F757BF-4C7B-4777-8A0E-414D80CF01D9}" type="pres">
      <dgm:prSet presAssocID="{D541362C-CF33-4EC2-8223-7ACDD7B8F5CB}" presName="rootText" presStyleLbl="node2" presStyleIdx="1" presStyleCnt="3" custScaleY="135973">
        <dgm:presLayoutVars>
          <dgm:chPref val="3"/>
        </dgm:presLayoutVars>
      </dgm:prSet>
      <dgm:spPr/>
    </dgm:pt>
    <dgm:pt modelId="{F1D582A4-330E-41CB-9D55-9A65FB42766D}" type="pres">
      <dgm:prSet presAssocID="{D541362C-CF33-4EC2-8223-7ACDD7B8F5CB}" presName="rootConnector" presStyleLbl="node2" presStyleIdx="1" presStyleCnt="3"/>
      <dgm:spPr/>
    </dgm:pt>
    <dgm:pt modelId="{007019DE-FF6F-4CD0-9D2B-7072DB9DBA9A}" type="pres">
      <dgm:prSet presAssocID="{D541362C-CF33-4EC2-8223-7ACDD7B8F5CB}" presName="hierChild4" presStyleCnt="0"/>
      <dgm:spPr/>
    </dgm:pt>
    <dgm:pt modelId="{3DA2F463-5421-48D8-8425-EACC27845747}" type="pres">
      <dgm:prSet presAssocID="{D541362C-CF33-4EC2-8223-7ACDD7B8F5CB}" presName="hierChild5" presStyleCnt="0"/>
      <dgm:spPr/>
    </dgm:pt>
    <dgm:pt modelId="{DA76ADAA-16AE-4F48-B565-E32390E6CC37}" type="pres">
      <dgm:prSet presAssocID="{9541EA4B-D765-4F64-B43F-881ECE4B8560}" presName="Name37" presStyleLbl="parChTrans1D2" presStyleIdx="2" presStyleCnt="3"/>
      <dgm:spPr/>
    </dgm:pt>
    <dgm:pt modelId="{32D21651-3FE7-4127-AB42-43A73B072E40}" type="pres">
      <dgm:prSet presAssocID="{B412052A-4508-4ED4-AE84-2F48526C3115}" presName="hierRoot2" presStyleCnt="0">
        <dgm:presLayoutVars>
          <dgm:hierBranch val="init"/>
        </dgm:presLayoutVars>
      </dgm:prSet>
      <dgm:spPr/>
    </dgm:pt>
    <dgm:pt modelId="{9715901D-6625-4F60-B73B-C21ADAD93BD5}" type="pres">
      <dgm:prSet presAssocID="{B412052A-4508-4ED4-AE84-2F48526C3115}" presName="rootComposite" presStyleCnt="0"/>
      <dgm:spPr/>
    </dgm:pt>
    <dgm:pt modelId="{1CCA7BB3-C708-4AA5-B51F-06B8E5DDE8AB}" type="pres">
      <dgm:prSet presAssocID="{B412052A-4508-4ED4-AE84-2F48526C3115}" presName="rootText" presStyleLbl="node2" presStyleIdx="2" presStyleCnt="3" custScaleY="149538">
        <dgm:presLayoutVars>
          <dgm:chPref val="3"/>
        </dgm:presLayoutVars>
      </dgm:prSet>
      <dgm:spPr/>
    </dgm:pt>
    <dgm:pt modelId="{EC714D6A-F93C-4B65-BE0D-B187715A32C7}" type="pres">
      <dgm:prSet presAssocID="{B412052A-4508-4ED4-AE84-2F48526C3115}" presName="rootConnector" presStyleLbl="node2" presStyleIdx="2" presStyleCnt="3"/>
      <dgm:spPr/>
    </dgm:pt>
    <dgm:pt modelId="{1CDED7FC-D71D-4903-B0A7-B5D1E23217AC}" type="pres">
      <dgm:prSet presAssocID="{B412052A-4508-4ED4-AE84-2F48526C3115}" presName="hierChild4" presStyleCnt="0"/>
      <dgm:spPr/>
    </dgm:pt>
    <dgm:pt modelId="{CBF35E4E-A3F8-4700-9A83-5273E2C2F0EB}" type="pres">
      <dgm:prSet presAssocID="{B412052A-4508-4ED4-AE84-2F48526C3115}" presName="hierChild5" presStyleCnt="0"/>
      <dgm:spPr/>
    </dgm:pt>
    <dgm:pt modelId="{26DF6EB1-C31F-4E23-8603-550EB189BA41}" type="pres">
      <dgm:prSet presAssocID="{F87DA141-776C-4426-807C-D08B0D8680C4}" presName="hierChild3" presStyleCnt="0"/>
      <dgm:spPr/>
    </dgm:pt>
  </dgm:ptLst>
  <dgm:cxnLst>
    <dgm:cxn modelId="{3FC7970C-A9EE-40AE-81FA-441D1EF2F304}" srcId="{63F60AD8-F046-42A6-94ED-39A849330857}" destId="{F87DA141-776C-4426-807C-D08B0D8680C4}" srcOrd="0" destOrd="0" parTransId="{AA8FFFEC-2807-413F-9A35-CD1231D5A61E}" sibTransId="{62BE4DB1-1F0F-4E59-A2BB-CD27F1BABAEC}"/>
    <dgm:cxn modelId="{87655C14-D593-4F29-910A-BE5498CB3840}" type="presOf" srcId="{B412052A-4508-4ED4-AE84-2F48526C3115}" destId="{1CCA7BB3-C708-4AA5-B51F-06B8E5DDE8AB}" srcOrd="0" destOrd="0" presId="urn:microsoft.com/office/officeart/2005/8/layout/orgChart1"/>
    <dgm:cxn modelId="{4A7E4C1F-A2A7-467B-A1B0-8D87A1B7035B}" srcId="{F87DA141-776C-4426-807C-D08B0D8680C4}" destId="{E8CD8E08-4387-4151-AB39-14D9BEBA4F16}" srcOrd="0" destOrd="0" parTransId="{B2C68A82-E10F-4C16-AD92-CF0B787255F3}" sibTransId="{BCFA470C-AAB6-414C-AC7A-B91EE8E150EB}"/>
    <dgm:cxn modelId="{96F61E25-47FA-425E-9CB5-D3249DAEA74E}" type="presOf" srcId="{E8CD8E08-4387-4151-AB39-14D9BEBA4F16}" destId="{4E101735-113F-43C4-A1AA-60BF3E50B3DC}" srcOrd="0" destOrd="0" presId="urn:microsoft.com/office/officeart/2005/8/layout/orgChart1"/>
    <dgm:cxn modelId="{A17FF94B-13A8-4807-8A4D-807858D18D00}" type="presOf" srcId="{B412052A-4508-4ED4-AE84-2F48526C3115}" destId="{EC714D6A-F93C-4B65-BE0D-B187715A32C7}" srcOrd="1" destOrd="0" presId="urn:microsoft.com/office/officeart/2005/8/layout/orgChart1"/>
    <dgm:cxn modelId="{DBA2BC59-D050-4A90-8A8D-408EF018E27E}" srcId="{F87DA141-776C-4426-807C-D08B0D8680C4}" destId="{D541362C-CF33-4EC2-8223-7ACDD7B8F5CB}" srcOrd="1" destOrd="0" parTransId="{000FA22F-E100-41C7-935F-5545DF199A99}" sibTransId="{B795C8A6-7D32-41FF-AFA1-0313BEA6D059}"/>
    <dgm:cxn modelId="{7985A85A-7786-4E4C-AC33-A9ACF86AABE4}" type="presOf" srcId="{E8CD8E08-4387-4151-AB39-14D9BEBA4F16}" destId="{5CBE00FF-DCD5-4B9A-8191-623055FCB02D}" srcOrd="1" destOrd="0" presId="urn:microsoft.com/office/officeart/2005/8/layout/orgChart1"/>
    <dgm:cxn modelId="{7CD8FB7D-806A-4967-8EB5-09073D0C1599}" type="presOf" srcId="{B2C68A82-E10F-4C16-AD92-CF0B787255F3}" destId="{AFB7158C-288C-43C2-A505-FC9B3457347D}" srcOrd="0" destOrd="0" presId="urn:microsoft.com/office/officeart/2005/8/layout/orgChart1"/>
    <dgm:cxn modelId="{37967B90-B66F-44A8-85F9-80E985CA0AEC}" type="presOf" srcId="{D541362C-CF33-4EC2-8223-7ACDD7B8F5CB}" destId="{27F757BF-4C7B-4777-8A0E-414D80CF01D9}" srcOrd="0" destOrd="0" presId="urn:microsoft.com/office/officeart/2005/8/layout/orgChart1"/>
    <dgm:cxn modelId="{0B920197-3769-4284-8F87-15A2E3EFCC6F}" type="presOf" srcId="{63F60AD8-F046-42A6-94ED-39A849330857}" destId="{94A3C4CF-9B78-4660-A432-98CE532D1F7A}" srcOrd="0" destOrd="0" presId="urn:microsoft.com/office/officeart/2005/8/layout/orgChart1"/>
    <dgm:cxn modelId="{AD0050A1-8924-482F-AC54-7C3398BFFC41}" type="presOf" srcId="{D541362C-CF33-4EC2-8223-7ACDD7B8F5CB}" destId="{F1D582A4-330E-41CB-9D55-9A65FB42766D}" srcOrd="1" destOrd="0" presId="urn:microsoft.com/office/officeart/2005/8/layout/orgChart1"/>
    <dgm:cxn modelId="{3943A6A4-DCBE-4D20-911E-A41C76E40B2E}" type="presOf" srcId="{000FA22F-E100-41C7-935F-5545DF199A99}" destId="{EC18B713-7CB4-4596-AC27-B016907F83B8}" srcOrd="0" destOrd="0" presId="urn:microsoft.com/office/officeart/2005/8/layout/orgChart1"/>
    <dgm:cxn modelId="{3A96FEBF-E8DD-4DF9-A221-BB736758AE96}" srcId="{F87DA141-776C-4426-807C-D08B0D8680C4}" destId="{B412052A-4508-4ED4-AE84-2F48526C3115}" srcOrd="2" destOrd="0" parTransId="{9541EA4B-D765-4F64-B43F-881ECE4B8560}" sibTransId="{844A063D-45B9-43AB-B633-42C5D2160689}"/>
    <dgm:cxn modelId="{3DC262CB-EFEC-4874-A91F-80F8623FAB5D}" type="presOf" srcId="{F87DA141-776C-4426-807C-D08B0D8680C4}" destId="{84A7107A-25AC-4CC9-BD07-AA124B6C581A}" srcOrd="0" destOrd="0" presId="urn:microsoft.com/office/officeart/2005/8/layout/orgChart1"/>
    <dgm:cxn modelId="{FA8FE8E6-0679-4C3C-A51B-DEB488B8B68C}" type="presOf" srcId="{F87DA141-776C-4426-807C-D08B0D8680C4}" destId="{21999DB9-6835-4AC1-857E-648CA7A245F9}" srcOrd="1" destOrd="0" presId="urn:microsoft.com/office/officeart/2005/8/layout/orgChart1"/>
    <dgm:cxn modelId="{79BCF6F0-0B13-44F6-ABD7-B4C39EF92DC6}" type="presOf" srcId="{9541EA4B-D765-4F64-B43F-881ECE4B8560}" destId="{DA76ADAA-16AE-4F48-B565-E32390E6CC37}" srcOrd="0" destOrd="0" presId="urn:microsoft.com/office/officeart/2005/8/layout/orgChart1"/>
    <dgm:cxn modelId="{9682DBD3-D587-4CCD-A256-8117AFDF83EE}" type="presParOf" srcId="{94A3C4CF-9B78-4660-A432-98CE532D1F7A}" destId="{9B1D8BFF-ACD4-4D8F-8852-CCEC1EF88A24}" srcOrd="0" destOrd="0" presId="urn:microsoft.com/office/officeart/2005/8/layout/orgChart1"/>
    <dgm:cxn modelId="{15FA3861-AC1C-49B2-89A8-9E98F72F9DA7}" type="presParOf" srcId="{9B1D8BFF-ACD4-4D8F-8852-CCEC1EF88A24}" destId="{CE816FD0-C716-4525-B646-AA94BF11DE13}" srcOrd="0" destOrd="0" presId="urn:microsoft.com/office/officeart/2005/8/layout/orgChart1"/>
    <dgm:cxn modelId="{EED9FB00-6AC2-4F73-8D7F-2B8D769F941A}" type="presParOf" srcId="{CE816FD0-C716-4525-B646-AA94BF11DE13}" destId="{84A7107A-25AC-4CC9-BD07-AA124B6C581A}" srcOrd="0" destOrd="0" presId="urn:microsoft.com/office/officeart/2005/8/layout/orgChart1"/>
    <dgm:cxn modelId="{9CAB8D15-996F-4961-A9EC-BED5B637ACB7}" type="presParOf" srcId="{CE816FD0-C716-4525-B646-AA94BF11DE13}" destId="{21999DB9-6835-4AC1-857E-648CA7A245F9}" srcOrd="1" destOrd="0" presId="urn:microsoft.com/office/officeart/2005/8/layout/orgChart1"/>
    <dgm:cxn modelId="{C6425491-4124-407B-84EB-312DB752E8A2}" type="presParOf" srcId="{9B1D8BFF-ACD4-4D8F-8852-CCEC1EF88A24}" destId="{700C467C-A1A8-48DE-BD6A-76049177C5F5}" srcOrd="1" destOrd="0" presId="urn:microsoft.com/office/officeart/2005/8/layout/orgChart1"/>
    <dgm:cxn modelId="{A6EE51D0-1594-49FE-930D-5D888178C69E}" type="presParOf" srcId="{700C467C-A1A8-48DE-BD6A-76049177C5F5}" destId="{AFB7158C-288C-43C2-A505-FC9B3457347D}" srcOrd="0" destOrd="0" presId="urn:microsoft.com/office/officeart/2005/8/layout/orgChart1"/>
    <dgm:cxn modelId="{5A2D4F65-7F31-4B96-B1BE-DE17CF27D5BD}" type="presParOf" srcId="{700C467C-A1A8-48DE-BD6A-76049177C5F5}" destId="{2BDFBE0E-0996-490B-9351-8474EF5B5E65}" srcOrd="1" destOrd="0" presId="urn:microsoft.com/office/officeart/2005/8/layout/orgChart1"/>
    <dgm:cxn modelId="{9CCFE71B-2B35-44D1-ACE6-48D8B1CC8FFB}" type="presParOf" srcId="{2BDFBE0E-0996-490B-9351-8474EF5B5E65}" destId="{B24E01CA-4EFE-401A-BACA-9EE4DC2B73CA}" srcOrd="0" destOrd="0" presId="urn:microsoft.com/office/officeart/2005/8/layout/orgChart1"/>
    <dgm:cxn modelId="{9112B356-10A6-4CA8-8884-3CAFD07887CE}" type="presParOf" srcId="{B24E01CA-4EFE-401A-BACA-9EE4DC2B73CA}" destId="{4E101735-113F-43C4-A1AA-60BF3E50B3DC}" srcOrd="0" destOrd="0" presId="urn:microsoft.com/office/officeart/2005/8/layout/orgChart1"/>
    <dgm:cxn modelId="{34477F16-D4D7-42F4-8F5F-B2724CF473D4}" type="presParOf" srcId="{B24E01CA-4EFE-401A-BACA-9EE4DC2B73CA}" destId="{5CBE00FF-DCD5-4B9A-8191-623055FCB02D}" srcOrd="1" destOrd="0" presId="urn:microsoft.com/office/officeart/2005/8/layout/orgChart1"/>
    <dgm:cxn modelId="{C6E783B4-0A61-4390-9873-39E32D34F9F5}" type="presParOf" srcId="{2BDFBE0E-0996-490B-9351-8474EF5B5E65}" destId="{646A27CF-1BF8-4703-B369-9B8FDDDDDA37}" srcOrd="1" destOrd="0" presId="urn:microsoft.com/office/officeart/2005/8/layout/orgChart1"/>
    <dgm:cxn modelId="{DCA4A706-EDC7-4ABC-BCFA-8461538691A1}" type="presParOf" srcId="{2BDFBE0E-0996-490B-9351-8474EF5B5E65}" destId="{AE84397C-301C-41F1-9F46-4AB3B8CF5A75}" srcOrd="2" destOrd="0" presId="urn:microsoft.com/office/officeart/2005/8/layout/orgChart1"/>
    <dgm:cxn modelId="{6A16B7CF-0909-4032-BB14-F12C49BA5E47}" type="presParOf" srcId="{700C467C-A1A8-48DE-BD6A-76049177C5F5}" destId="{EC18B713-7CB4-4596-AC27-B016907F83B8}" srcOrd="2" destOrd="0" presId="urn:microsoft.com/office/officeart/2005/8/layout/orgChart1"/>
    <dgm:cxn modelId="{3D2305F8-CB4E-4D0B-A66C-CA808154757F}" type="presParOf" srcId="{700C467C-A1A8-48DE-BD6A-76049177C5F5}" destId="{DCDA1BD4-4E8A-4E06-B16D-EC8ACCE82AC8}" srcOrd="3" destOrd="0" presId="urn:microsoft.com/office/officeart/2005/8/layout/orgChart1"/>
    <dgm:cxn modelId="{4F317040-4C59-41FE-913A-7DFF6DB455B0}" type="presParOf" srcId="{DCDA1BD4-4E8A-4E06-B16D-EC8ACCE82AC8}" destId="{55174ED7-3B74-4039-8E7A-1E933D9EB4B8}" srcOrd="0" destOrd="0" presId="urn:microsoft.com/office/officeart/2005/8/layout/orgChart1"/>
    <dgm:cxn modelId="{9797233C-E3B9-405E-8667-2A2B346467E5}" type="presParOf" srcId="{55174ED7-3B74-4039-8E7A-1E933D9EB4B8}" destId="{27F757BF-4C7B-4777-8A0E-414D80CF01D9}" srcOrd="0" destOrd="0" presId="urn:microsoft.com/office/officeart/2005/8/layout/orgChart1"/>
    <dgm:cxn modelId="{D29A1EC3-EF25-42C3-95DB-5F27D40241C5}" type="presParOf" srcId="{55174ED7-3B74-4039-8E7A-1E933D9EB4B8}" destId="{F1D582A4-330E-41CB-9D55-9A65FB42766D}" srcOrd="1" destOrd="0" presId="urn:microsoft.com/office/officeart/2005/8/layout/orgChart1"/>
    <dgm:cxn modelId="{56DC72AA-1E4A-454A-A679-064C21A84053}" type="presParOf" srcId="{DCDA1BD4-4E8A-4E06-B16D-EC8ACCE82AC8}" destId="{007019DE-FF6F-4CD0-9D2B-7072DB9DBA9A}" srcOrd="1" destOrd="0" presId="urn:microsoft.com/office/officeart/2005/8/layout/orgChart1"/>
    <dgm:cxn modelId="{5AFC9246-404C-4EEB-84D4-EF617C3647B8}" type="presParOf" srcId="{DCDA1BD4-4E8A-4E06-B16D-EC8ACCE82AC8}" destId="{3DA2F463-5421-48D8-8425-EACC27845747}" srcOrd="2" destOrd="0" presId="urn:microsoft.com/office/officeart/2005/8/layout/orgChart1"/>
    <dgm:cxn modelId="{F8877521-5E07-4B09-BB6B-A23AB86F6E8E}" type="presParOf" srcId="{700C467C-A1A8-48DE-BD6A-76049177C5F5}" destId="{DA76ADAA-16AE-4F48-B565-E32390E6CC37}" srcOrd="4" destOrd="0" presId="urn:microsoft.com/office/officeart/2005/8/layout/orgChart1"/>
    <dgm:cxn modelId="{4672CC3C-215F-46A7-91A6-A748972B7DA8}" type="presParOf" srcId="{700C467C-A1A8-48DE-BD6A-76049177C5F5}" destId="{32D21651-3FE7-4127-AB42-43A73B072E40}" srcOrd="5" destOrd="0" presId="urn:microsoft.com/office/officeart/2005/8/layout/orgChart1"/>
    <dgm:cxn modelId="{CE3CE27B-D4CB-4590-B7F7-85DA2ED35F8C}" type="presParOf" srcId="{32D21651-3FE7-4127-AB42-43A73B072E40}" destId="{9715901D-6625-4F60-B73B-C21ADAD93BD5}" srcOrd="0" destOrd="0" presId="urn:microsoft.com/office/officeart/2005/8/layout/orgChart1"/>
    <dgm:cxn modelId="{3B92EDA3-5274-49C6-9B1C-BB642904466F}" type="presParOf" srcId="{9715901D-6625-4F60-B73B-C21ADAD93BD5}" destId="{1CCA7BB3-C708-4AA5-B51F-06B8E5DDE8AB}" srcOrd="0" destOrd="0" presId="urn:microsoft.com/office/officeart/2005/8/layout/orgChart1"/>
    <dgm:cxn modelId="{D34288A3-49B0-45B5-AB56-19BA2A0CB04A}" type="presParOf" srcId="{9715901D-6625-4F60-B73B-C21ADAD93BD5}" destId="{EC714D6A-F93C-4B65-BE0D-B187715A32C7}" srcOrd="1" destOrd="0" presId="urn:microsoft.com/office/officeart/2005/8/layout/orgChart1"/>
    <dgm:cxn modelId="{5AFB456F-5AF3-4AD8-9404-CE5CFF6080EC}" type="presParOf" srcId="{32D21651-3FE7-4127-AB42-43A73B072E40}" destId="{1CDED7FC-D71D-4903-B0A7-B5D1E23217AC}" srcOrd="1" destOrd="0" presId="urn:microsoft.com/office/officeart/2005/8/layout/orgChart1"/>
    <dgm:cxn modelId="{00F4F715-3736-4DDA-86E1-22923FF96D9B}" type="presParOf" srcId="{32D21651-3FE7-4127-AB42-43A73B072E40}" destId="{CBF35E4E-A3F8-4700-9A83-5273E2C2F0EB}" srcOrd="2" destOrd="0" presId="urn:microsoft.com/office/officeart/2005/8/layout/orgChart1"/>
    <dgm:cxn modelId="{BC01A8EC-E7BD-4255-B86A-05FF3AC3937C}" type="presParOf" srcId="{9B1D8BFF-ACD4-4D8F-8852-CCEC1EF88A24}" destId="{26DF6EB1-C31F-4E23-8603-550EB189BA41}"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08A24-87D4-408F-AD31-1946FB3EBE5F}" type="doc">
      <dgm:prSet loTypeId="urn:microsoft.com/office/officeart/2018/2/layout/IconCircleList" loCatId="icon" qsTypeId="urn:microsoft.com/office/officeart/2005/8/quickstyle/3d1" qsCatId="3D" csTypeId="urn:microsoft.com/office/officeart/2018/5/colors/Iconchunking_neutralicon_colorful1" csCatId="colorful" phldr="1"/>
      <dgm:spPr/>
    </dgm:pt>
    <dgm:pt modelId="{7A38511F-99C7-404E-BD9D-F582E1C65A95}">
      <dgm:prSet phldrT="[Texte]" custT="1"/>
      <dgm:spPr/>
      <dgm:t>
        <a:bodyPr/>
        <a:lstStyle/>
        <a:p>
          <a:pPr>
            <a:lnSpc>
              <a:spcPct val="100000"/>
            </a:lnSpc>
          </a:pPr>
          <a:r>
            <a:rPr lang="fr-CA" sz="1400" b="0" dirty="0">
              <a:solidFill>
                <a:schemeClr val="accent1"/>
              </a:solidFill>
              <a:latin typeface="Comic Sans MS" panose="030F0702030302020204" pitchFamily="66" charset="0"/>
            </a:rPr>
            <a:t>Le projet éducatif de l’école</a:t>
          </a:r>
        </a:p>
      </dgm:t>
    </dgm:pt>
    <dgm:pt modelId="{EFE24D97-D7F7-48FE-B863-67B7394C81C8}" type="parTrans" cxnId="{8FA847C1-6233-4D5D-A1E2-D19FDE02FF2F}">
      <dgm:prSet/>
      <dgm:spPr/>
      <dgm:t>
        <a:bodyPr/>
        <a:lstStyle/>
        <a:p>
          <a:endParaRPr lang="fr-CA"/>
        </a:p>
      </dgm:t>
    </dgm:pt>
    <dgm:pt modelId="{C74D0FAD-F5B6-4BE0-BD2F-E7D1FF7B91AC}" type="sibTrans" cxnId="{8FA847C1-6233-4D5D-A1E2-D19FDE02FF2F}">
      <dgm:prSet/>
      <dgm:spPr/>
      <dgm:t>
        <a:bodyPr/>
        <a:lstStyle/>
        <a:p>
          <a:pPr>
            <a:lnSpc>
              <a:spcPct val="100000"/>
            </a:lnSpc>
          </a:pPr>
          <a:endParaRPr lang="fr-CA"/>
        </a:p>
      </dgm:t>
    </dgm:pt>
    <dgm:pt modelId="{7E948307-C489-410F-8DC1-14ECFBE2974B}">
      <dgm:prSet phldrT="[Texte]" custT="1"/>
      <dgm:spPr/>
      <dgm:t>
        <a:bodyPr/>
        <a:lstStyle/>
        <a:p>
          <a:pPr>
            <a:lnSpc>
              <a:spcPct val="100000"/>
            </a:lnSpc>
          </a:pPr>
          <a:r>
            <a:rPr lang="fr-CA" sz="1400" b="0" dirty="0">
              <a:solidFill>
                <a:schemeClr val="accent1"/>
              </a:solidFill>
              <a:latin typeface="Comic Sans MS" panose="030F0702030302020204" pitchFamily="66" charset="0"/>
            </a:rPr>
            <a:t>Plan de lutte contre l’intimidation et la violence</a:t>
          </a:r>
        </a:p>
      </dgm:t>
    </dgm:pt>
    <dgm:pt modelId="{D56794DA-9507-4135-AC42-7E925A167A3B}" type="parTrans" cxnId="{41AE16A1-FA59-400E-BA6F-E9D22994FF60}">
      <dgm:prSet/>
      <dgm:spPr/>
      <dgm:t>
        <a:bodyPr/>
        <a:lstStyle/>
        <a:p>
          <a:endParaRPr lang="fr-CA"/>
        </a:p>
      </dgm:t>
    </dgm:pt>
    <dgm:pt modelId="{E9B6459A-E0F3-4464-8CE5-9C2A95074986}" type="sibTrans" cxnId="{41AE16A1-FA59-400E-BA6F-E9D22994FF60}">
      <dgm:prSet/>
      <dgm:spPr/>
      <dgm:t>
        <a:bodyPr/>
        <a:lstStyle/>
        <a:p>
          <a:pPr>
            <a:lnSpc>
              <a:spcPct val="100000"/>
            </a:lnSpc>
          </a:pPr>
          <a:endParaRPr lang="fr-CA"/>
        </a:p>
      </dgm:t>
    </dgm:pt>
    <dgm:pt modelId="{D8613A80-46B3-4DDE-9B2E-9E4683828756}">
      <dgm:prSet phldrT="[Texte]" custT="1"/>
      <dgm:spPr/>
      <dgm:t>
        <a:bodyPr/>
        <a:lstStyle/>
        <a:p>
          <a:pPr>
            <a:lnSpc>
              <a:spcPct val="100000"/>
            </a:lnSpc>
          </a:pPr>
          <a:r>
            <a:rPr lang="fr-CA" sz="1400" b="0" dirty="0">
              <a:solidFill>
                <a:schemeClr val="accent1"/>
              </a:solidFill>
              <a:latin typeface="Comic Sans MS" panose="030F0702030302020204" pitchFamily="66" charset="0"/>
            </a:rPr>
            <a:t>Le cadre de référence relatif aux SDG</a:t>
          </a:r>
        </a:p>
      </dgm:t>
    </dgm:pt>
    <dgm:pt modelId="{FAAF6DB7-40D4-42BF-B0B8-D4A44D12663B}" type="parTrans" cxnId="{200C1F41-35AE-42BB-B0F5-A2027247D7AF}">
      <dgm:prSet/>
      <dgm:spPr/>
      <dgm:t>
        <a:bodyPr/>
        <a:lstStyle/>
        <a:p>
          <a:endParaRPr lang="fr-CA"/>
        </a:p>
      </dgm:t>
    </dgm:pt>
    <dgm:pt modelId="{6FBBE623-0A76-440F-A8B2-9DD0B2C14DD0}" type="sibTrans" cxnId="{200C1F41-35AE-42BB-B0F5-A2027247D7AF}">
      <dgm:prSet/>
      <dgm:spPr/>
      <dgm:t>
        <a:bodyPr/>
        <a:lstStyle/>
        <a:p>
          <a:pPr>
            <a:lnSpc>
              <a:spcPct val="100000"/>
            </a:lnSpc>
          </a:pPr>
          <a:endParaRPr lang="fr-CA"/>
        </a:p>
      </dgm:t>
    </dgm:pt>
    <dgm:pt modelId="{306D5616-7AEF-46BA-A4F4-052D7F0F539B}" type="pres">
      <dgm:prSet presAssocID="{36908A24-87D4-408F-AD31-1946FB3EBE5F}" presName="root" presStyleCnt="0">
        <dgm:presLayoutVars>
          <dgm:dir/>
          <dgm:resizeHandles val="exact"/>
        </dgm:presLayoutVars>
      </dgm:prSet>
      <dgm:spPr/>
    </dgm:pt>
    <dgm:pt modelId="{66D5642E-68F3-4418-AE1C-0F40757A2FCE}" type="pres">
      <dgm:prSet presAssocID="{36908A24-87D4-408F-AD31-1946FB3EBE5F}" presName="container" presStyleCnt="0">
        <dgm:presLayoutVars>
          <dgm:dir/>
          <dgm:resizeHandles val="exact"/>
        </dgm:presLayoutVars>
      </dgm:prSet>
      <dgm:spPr/>
    </dgm:pt>
    <dgm:pt modelId="{78EE8350-40C7-4114-B1BA-106006C398D8}" type="pres">
      <dgm:prSet presAssocID="{7A38511F-99C7-404E-BD9D-F582E1C65A95}" presName="compNode" presStyleCnt="0"/>
      <dgm:spPr/>
    </dgm:pt>
    <dgm:pt modelId="{3DC00963-DE25-47BE-989F-C63F1FBA73AA}" type="pres">
      <dgm:prSet presAssocID="{7A38511F-99C7-404E-BD9D-F582E1C65A95}" presName="iconBgRect" presStyleLbl="bgShp" presStyleIdx="0" presStyleCnt="3"/>
      <dgm:spPr/>
    </dgm:pt>
    <dgm:pt modelId="{E3377670-D132-4895-9626-A34A78811BC9}" type="pres">
      <dgm:prSet presAssocID="{7A38511F-99C7-404E-BD9D-F582E1C65A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vres"/>
        </a:ext>
      </dgm:extLst>
    </dgm:pt>
    <dgm:pt modelId="{0E2EFC8F-FA7F-48CB-9A79-F19D64DC3589}" type="pres">
      <dgm:prSet presAssocID="{7A38511F-99C7-404E-BD9D-F582E1C65A95}" presName="spaceRect" presStyleCnt="0"/>
      <dgm:spPr/>
    </dgm:pt>
    <dgm:pt modelId="{3D21BF2F-4FB5-4836-B155-63AE470D2F29}" type="pres">
      <dgm:prSet presAssocID="{7A38511F-99C7-404E-BD9D-F582E1C65A95}" presName="textRect" presStyleLbl="revTx" presStyleIdx="0" presStyleCnt="3">
        <dgm:presLayoutVars>
          <dgm:chMax val="1"/>
          <dgm:chPref val="1"/>
        </dgm:presLayoutVars>
      </dgm:prSet>
      <dgm:spPr/>
    </dgm:pt>
    <dgm:pt modelId="{BB0B8E4B-9B61-40F4-9741-99F969C7CAEC}" type="pres">
      <dgm:prSet presAssocID="{C74D0FAD-F5B6-4BE0-BD2F-E7D1FF7B91AC}" presName="sibTrans" presStyleLbl="sibTrans2D1" presStyleIdx="0" presStyleCnt="0"/>
      <dgm:spPr/>
    </dgm:pt>
    <dgm:pt modelId="{74F2AFBB-B59B-4613-881F-A035D5096A0A}" type="pres">
      <dgm:prSet presAssocID="{7E948307-C489-410F-8DC1-14ECFBE2974B}" presName="compNode" presStyleCnt="0"/>
      <dgm:spPr/>
    </dgm:pt>
    <dgm:pt modelId="{C79F7112-114F-4552-B94F-03AD5DCD93AF}" type="pres">
      <dgm:prSet presAssocID="{7E948307-C489-410F-8DC1-14ECFBE2974B}" presName="iconBgRect" presStyleLbl="bgShp" presStyleIdx="1" presStyleCnt="3"/>
      <dgm:spPr/>
    </dgm:pt>
    <dgm:pt modelId="{597713B3-AE7D-4D61-933E-45BC02C5353A}" type="pres">
      <dgm:prSet presAssocID="{7E948307-C489-410F-8DC1-14ECFBE297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urir"/>
        </a:ext>
      </dgm:extLst>
    </dgm:pt>
    <dgm:pt modelId="{AEE29855-E67B-431B-9FAE-5542D8B9DD0E}" type="pres">
      <dgm:prSet presAssocID="{7E948307-C489-410F-8DC1-14ECFBE2974B}" presName="spaceRect" presStyleCnt="0"/>
      <dgm:spPr/>
    </dgm:pt>
    <dgm:pt modelId="{8D7378A8-7CAE-4004-B06C-F97D0047F317}" type="pres">
      <dgm:prSet presAssocID="{7E948307-C489-410F-8DC1-14ECFBE2974B}" presName="textRect" presStyleLbl="revTx" presStyleIdx="1" presStyleCnt="3">
        <dgm:presLayoutVars>
          <dgm:chMax val="1"/>
          <dgm:chPref val="1"/>
        </dgm:presLayoutVars>
      </dgm:prSet>
      <dgm:spPr/>
    </dgm:pt>
    <dgm:pt modelId="{6CEBF43F-BDB9-4220-86E9-C420C8D4D375}" type="pres">
      <dgm:prSet presAssocID="{E9B6459A-E0F3-4464-8CE5-9C2A95074986}" presName="sibTrans" presStyleLbl="sibTrans2D1" presStyleIdx="0" presStyleCnt="0"/>
      <dgm:spPr/>
    </dgm:pt>
    <dgm:pt modelId="{0B7CFFE9-16DA-4327-9D18-14CB47EBD2CF}" type="pres">
      <dgm:prSet presAssocID="{D8613A80-46B3-4DDE-9B2E-9E4683828756}" presName="compNode" presStyleCnt="0"/>
      <dgm:spPr/>
    </dgm:pt>
    <dgm:pt modelId="{1B2038AA-73B3-4881-A19E-FADF0F26FD83}" type="pres">
      <dgm:prSet presAssocID="{D8613A80-46B3-4DDE-9B2E-9E4683828756}" presName="iconBgRect" presStyleLbl="bgShp" presStyleIdx="2" presStyleCnt="3"/>
      <dgm:spPr/>
    </dgm:pt>
    <dgm:pt modelId="{43E5C883-FEC8-4EA1-8393-89406ABC29AC}" type="pres">
      <dgm:prSet presAssocID="{D8613A80-46B3-4DDE-9B2E-9E46838287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0BE60C27-E07A-4DC9-BA9E-F47EEE4B1347}" type="pres">
      <dgm:prSet presAssocID="{D8613A80-46B3-4DDE-9B2E-9E4683828756}" presName="spaceRect" presStyleCnt="0"/>
      <dgm:spPr/>
    </dgm:pt>
    <dgm:pt modelId="{62DE8146-60A4-442E-A7C0-674A527040B9}" type="pres">
      <dgm:prSet presAssocID="{D8613A80-46B3-4DDE-9B2E-9E4683828756}" presName="textRect" presStyleLbl="revTx" presStyleIdx="2" presStyleCnt="3">
        <dgm:presLayoutVars>
          <dgm:chMax val="1"/>
          <dgm:chPref val="1"/>
        </dgm:presLayoutVars>
      </dgm:prSet>
      <dgm:spPr/>
    </dgm:pt>
  </dgm:ptLst>
  <dgm:cxnLst>
    <dgm:cxn modelId="{D43B7409-2292-4985-9C42-176D36F4BC39}" type="presOf" srcId="{7E948307-C489-410F-8DC1-14ECFBE2974B}" destId="{8D7378A8-7CAE-4004-B06C-F97D0047F317}" srcOrd="0" destOrd="0" presId="urn:microsoft.com/office/officeart/2018/2/layout/IconCircleList"/>
    <dgm:cxn modelId="{200C1F41-35AE-42BB-B0F5-A2027247D7AF}" srcId="{36908A24-87D4-408F-AD31-1946FB3EBE5F}" destId="{D8613A80-46B3-4DDE-9B2E-9E4683828756}" srcOrd="2" destOrd="0" parTransId="{FAAF6DB7-40D4-42BF-B0B8-D4A44D12663B}" sibTransId="{6FBBE623-0A76-440F-A8B2-9DD0B2C14DD0}"/>
    <dgm:cxn modelId="{514A8F95-CDAB-4390-8B2A-947B68FF5390}" type="presOf" srcId="{C74D0FAD-F5B6-4BE0-BD2F-E7D1FF7B91AC}" destId="{BB0B8E4B-9B61-40F4-9741-99F969C7CAEC}" srcOrd="0" destOrd="0" presId="urn:microsoft.com/office/officeart/2018/2/layout/IconCircleList"/>
    <dgm:cxn modelId="{41AE16A1-FA59-400E-BA6F-E9D22994FF60}" srcId="{36908A24-87D4-408F-AD31-1946FB3EBE5F}" destId="{7E948307-C489-410F-8DC1-14ECFBE2974B}" srcOrd="1" destOrd="0" parTransId="{D56794DA-9507-4135-AC42-7E925A167A3B}" sibTransId="{E9B6459A-E0F3-4464-8CE5-9C2A95074986}"/>
    <dgm:cxn modelId="{8FA847C1-6233-4D5D-A1E2-D19FDE02FF2F}" srcId="{36908A24-87D4-408F-AD31-1946FB3EBE5F}" destId="{7A38511F-99C7-404E-BD9D-F582E1C65A95}" srcOrd="0" destOrd="0" parTransId="{EFE24D97-D7F7-48FE-B863-67B7394C81C8}" sibTransId="{C74D0FAD-F5B6-4BE0-BD2F-E7D1FF7B91AC}"/>
    <dgm:cxn modelId="{4C73F0D3-A918-47F4-9844-3A1608A688A4}" type="presOf" srcId="{36908A24-87D4-408F-AD31-1946FB3EBE5F}" destId="{306D5616-7AEF-46BA-A4F4-052D7F0F539B}" srcOrd="0" destOrd="0" presId="urn:microsoft.com/office/officeart/2018/2/layout/IconCircleList"/>
    <dgm:cxn modelId="{87D225D5-2772-427E-AEB8-048C1D751F7E}" type="presOf" srcId="{D8613A80-46B3-4DDE-9B2E-9E4683828756}" destId="{62DE8146-60A4-442E-A7C0-674A527040B9}" srcOrd="0" destOrd="0" presId="urn:microsoft.com/office/officeart/2018/2/layout/IconCircleList"/>
    <dgm:cxn modelId="{6CFB8BF4-0438-4B94-B633-8CC6A5217FD9}" type="presOf" srcId="{E9B6459A-E0F3-4464-8CE5-9C2A95074986}" destId="{6CEBF43F-BDB9-4220-86E9-C420C8D4D375}" srcOrd="0" destOrd="0" presId="urn:microsoft.com/office/officeart/2018/2/layout/IconCircleList"/>
    <dgm:cxn modelId="{2957D2F8-BB02-40B2-A53E-674E6FB16850}" type="presOf" srcId="{7A38511F-99C7-404E-BD9D-F582E1C65A95}" destId="{3D21BF2F-4FB5-4836-B155-63AE470D2F29}" srcOrd="0" destOrd="0" presId="urn:microsoft.com/office/officeart/2018/2/layout/IconCircleList"/>
    <dgm:cxn modelId="{7B6FD047-2B68-4E8B-B890-ECA19C0E7A7F}" type="presParOf" srcId="{306D5616-7AEF-46BA-A4F4-052D7F0F539B}" destId="{66D5642E-68F3-4418-AE1C-0F40757A2FCE}" srcOrd="0" destOrd="0" presId="urn:microsoft.com/office/officeart/2018/2/layout/IconCircleList"/>
    <dgm:cxn modelId="{F07C066E-6F57-4DFB-A420-E9A5BCE1E7D0}" type="presParOf" srcId="{66D5642E-68F3-4418-AE1C-0F40757A2FCE}" destId="{78EE8350-40C7-4114-B1BA-106006C398D8}" srcOrd="0" destOrd="0" presId="urn:microsoft.com/office/officeart/2018/2/layout/IconCircleList"/>
    <dgm:cxn modelId="{15D4153A-3442-422F-9D91-C2EECF8A8159}" type="presParOf" srcId="{78EE8350-40C7-4114-B1BA-106006C398D8}" destId="{3DC00963-DE25-47BE-989F-C63F1FBA73AA}" srcOrd="0" destOrd="0" presId="urn:microsoft.com/office/officeart/2018/2/layout/IconCircleList"/>
    <dgm:cxn modelId="{00B31A53-018C-418D-90C5-A11A74CF629E}" type="presParOf" srcId="{78EE8350-40C7-4114-B1BA-106006C398D8}" destId="{E3377670-D132-4895-9626-A34A78811BC9}" srcOrd="1" destOrd="0" presId="urn:microsoft.com/office/officeart/2018/2/layout/IconCircleList"/>
    <dgm:cxn modelId="{50398497-C02E-476A-B78A-2E8AAC9A79CB}" type="presParOf" srcId="{78EE8350-40C7-4114-B1BA-106006C398D8}" destId="{0E2EFC8F-FA7F-48CB-9A79-F19D64DC3589}" srcOrd="2" destOrd="0" presId="urn:microsoft.com/office/officeart/2018/2/layout/IconCircleList"/>
    <dgm:cxn modelId="{2D419A51-E398-40B7-93ED-56FE50BC4AA6}" type="presParOf" srcId="{78EE8350-40C7-4114-B1BA-106006C398D8}" destId="{3D21BF2F-4FB5-4836-B155-63AE470D2F29}" srcOrd="3" destOrd="0" presId="urn:microsoft.com/office/officeart/2018/2/layout/IconCircleList"/>
    <dgm:cxn modelId="{ACC2E8B0-F304-4A99-86A7-99C19948D7BA}" type="presParOf" srcId="{66D5642E-68F3-4418-AE1C-0F40757A2FCE}" destId="{BB0B8E4B-9B61-40F4-9741-99F969C7CAEC}" srcOrd="1" destOrd="0" presId="urn:microsoft.com/office/officeart/2018/2/layout/IconCircleList"/>
    <dgm:cxn modelId="{DF477E81-7D93-4A49-A0BA-C211762432AD}" type="presParOf" srcId="{66D5642E-68F3-4418-AE1C-0F40757A2FCE}" destId="{74F2AFBB-B59B-4613-881F-A035D5096A0A}" srcOrd="2" destOrd="0" presId="urn:microsoft.com/office/officeart/2018/2/layout/IconCircleList"/>
    <dgm:cxn modelId="{E4CEA808-160E-439A-80D0-DD6D48CE1BE0}" type="presParOf" srcId="{74F2AFBB-B59B-4613-881F-A035D5096A0A}" destId="{C79F7112-114F-4552-B94F-03AD5DCD93AF}" srcOrd="0" destOrd="0" presId="urn:microsoft.com/office/officeart/2018/2/layout/IconCircleList"/>
    <dgm:cxn modelId="{FC394753-490C-44BC-B534-C1D916A092AB}" type="presParOf" srcId="{74F2AFBB-B59B-4613-881F-A035D5096A0A}" destId="{597713B3-AE7D-4D61-933E-45BC02C5353A}" srcOrd="1" destOrd="0" presId="urn:microsoft.com/office/officeart/2018/2/layout/IconCircleList"/>
    <dgm:cxn modelId="{CE24F58D-0621-4473-9004-9A510AEAA642}" type="presParOf" srcId="{74F2AFBB-B59B-4613-881F-A035D5096A0A}" destId="{AEE29855-E67B-431B-9FAE-5542D8B9DD0E}" srcOrd="2" destOrd="0" presId="urn:microsoft.com/office/officeart/2018/2/layout/IconCircleList"/>
    <dgm:cxn modelId="{5F9D7633-38D0-4AA0-9C94-2BB651E5D9AD}" type="presParOf" srcId="{74F2AFBB-B59B-4613-881F-A035D5096A0A}" destId="{8D7378A8-7CAE-4004-B06C-F97D0047F317}" srcOrd="3" destOrd="0" presId="urn:microsoft.com/office/officeart/2018/2/layout/IconCircleList"/>
    <dgm:cxn modelId="{78687753-7B0C-4102-B4B6-641669A8666C}" type="presParOf" srcId="{66D5642E-68F3-4418-AE1C-0F40757A2FCE}" destId="{6CEBF43F-BDB9-4220-86E9-C420C8D4D375}" srcOrd="3" destOrd="0" presId="urn:microsoft.com/office/officeart/2018/2/layout/IconCircleList"/>
    <dgm:cxn modelId="{094CB7E9-0D70-4519-BFA2-CD34CC0D8C46}" type="presParOf" srcId="{66D5642E-68F3-4418-AE1C-0F40757A2FCE}" destId="{0B7CFFE9-16DA-4327-9D18-14CB47EBD2CF}" srcOrd="4" destOrd="0" presId="urn:microsoft.com/office/officeart/2018/2/layout/IconCircleList"/>
    <dgm:cxn modelId="{30D42DB0-000E-4E40-8811-5D588C379A58}" type="presParOf" srcId="{0B7CFFE9-16DA-4327-9D18-14CB47EBD2CF}" destId="{1B2038AA-73B3-4881-A19E-FADF0F26FD83}" srcOrd="0" destOrd="0" presId="urn:microsoft.com/office/officeart/2018/2/layout/IconCircleList"/>
    <dgm:cxn modelId="{B3BA82CA-F622-4541-BB00-418F0B694BAA}" type="presParOf" srcId="{0B7CFFE9-16DA-4327-9D18-14CB47EBD2CF}" destId="{43E5C883-FEC8-4EA1-8393-89406ABC29AC}" srcOrd="1" destOrd="0" presId="urn:microsoft.com/office/officeart/2018/2/layout/IconCircleList"/>
    <dgm:cxn modelId="{60207C7B-59D7-4B78-BA1C-61764AA5FC4B}" type="presParOf" srcId="{0B7CFFE9-16DA-4327-9D18-14CB47EBD2CF}" destId="{0BE60C27-E07A-4DC9-BA9E-F47EEE4B1347}" srcOrd="2" destOrd="0" presId="urn:microsoft.com/office/officeart/2018/2/layout/IconCircleList"/>
    <dgm:cxn modelId="{CCAE3663-C3A5-4179-B9F4-8B6DD05CFFE6}" type="presParOf" srcId="{0B7CFFE9-16DA-4327-9D18-14CB47EBD2CF}" destId="{62DE8146-60A4-442E-A7C0-674A527040B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3A5855-875B-43EA-AEB1-2F244CD90798}" type="doc">
      <dgm:prSet loTypeId="urn:microsoft.com/office/officeart/2005/8/layout/pyramid2" loCatId="pyramid" qsTypeId="urn:microsoft.com/office/officeart/2005/8/quickstyle/3d2" qsCatId="3D" csTypeId="urn:microsoft.com/office/officeart/2005/8/colors/colorful3" csCatId="colorful" phldr="1"/>
      <dgm:spPr/>
    </dgm:pt>
    <dgm:pt modelId="{5FA86E4C-7A4C-4C8D-80F2-F12B0FEDE258}">
      <dgm:prSet phldrT="[Texte]" custT="1"/>
      <dgm:spPr>
        <a:solidFill>
          <a:srgbClr val="F0FE9A">
            <a:alpha val="90000"/>
          </a:srgbClr>
        </a:solidFill>
      </dgm:spPr>
      <dgm:t>
        <a:bodyPr/>
        <a:lstStyle/>
        <a:p>
          <a:r>
            <a:rPr lang="fr-FR" sz="1000" b="1" dirty="0">
              <a:latin typeface="Comic Sans MS" panose="030F0702030302020204" pitchFamily="66" charset="0"/>
            </a:rPr>
            <a:t>Besoins d’estime</a:t>
          </a:r>
        </a:p>
      </dgm:t>
    </dgm:pt>
    <dgm:pt modelId="{5078B8C7-2676-425E-8809-A98241718E77}" type="parTrans" cxnId="{7386906C-D712-4DF7-9E27-AA7672DC059B}">
      <dgm:prSet/>
      <dgm:spPr/>
      <dgm:t>
        <a:bodyPr/>
        <a:lstStyle/>
        <a:p>
          <a:endParaRPr lang="fr-FR"/>
        </a:p>
      </dgm:t>
    </dgm:pt>
    <dgm:pt modelId="{802F9DA8-1A89-496B-AEF6-EB1A5762AA61}" type="sibTrans" cxnId="{7386906C-D712-4DF7-9E27-AA7672DC059B}">
      <dgm:prSet/>
      <dgm:spPr/>
      <dgm:t>
        <a:bodyPr/>
        <a:lstStyle/>
        <a:p>
          <a:endParaRPr lang="fr-FR"/>
        </a:p>
      </dgm:t>
    </dgm:pt>
    <dgm:pt modelId="{0A639D5B-C38A-4558-AC56-881162ECDB46}">
      <dgm:prSet phldrT="[Texte]" custT="1"/>
      <dgm:spPr>
        <a:solidFill>
          <a:srgbClr val="F0FE9A">
            <a:alpha val="90000"/>
          </a:srgbClr>
        </a:solidFill>
      </dgm:spPr>
      <dgm:t>
        <a:bodyPr/>
        <a:lstStyle/>
        <a:p>
          <a:r>
            <a:rPr lang="fr-FR" sz="1000" b="1" dirty="0">
              <a:latin typeface="Comic Sans MS" panose="030F0702030302020204" pitchFamily="66" charset="0"/>
            </a:rPr>
            <a:t>Besoins de sécurité</a:t>
          </a:r>
        </a:p>
      </dgm:t>
    </dgm:pt>
    <dgm:pt modelId="{6F08A580-D4FD-4DE9-A52C-D38FA816FEFF}" type="parTrans" cxnId="{9C1B5539-E193-4DA1-B79B-C58E73B06046}">
      <dgm:prSet/>
      <dgm:spPr/>
      <dgm:t>
        <a:bodyPr/>
        <a:lstStyle/>
        <a:p>
          <a:endParaRPr lang="fr-FR"/>
        </a:p>
      </dgm:t>
    </dgm:pt>
    <dgm:pt modelId="{1C615591-ED28-447E-8A60-E3796A7EF32E}" type="sibTrans" cxnId="{9C1B5539-E193-4DA1-B79B-C58E73B06046}">
      <dgm:prSet/>
      <dgm:spPr/>
      <dgm:t>
        <a:bodyPr/>
        <a:lstStyle/>
        <a:p>
          <a:endParaRPr lang="fr-FR"/>
        </a:p>
      </dgm:t>
    </dgm:pt>
    <dgm:pt modelId="{53D1D3D5-D2BC-4DDC-8470-A40C153FBC95}">
      <dgm:prSet phldrT="[Texte]" custT="1"/>
      <dgm:spPr>
        <a:solidFill>
          <a:srgbClr val="F0FE9A">
            <a:alpha val="90000"/>
          </a:srgbClr>
        </a:solidFill>
      </dgm:spPr>
      <dgm:t>
        <a:bodyPr/>
        <a:lstStyle/>
        <a:p>
          <a:r>
            <a:rPr lang="fr-FR" sz="1000" b="1" dirty="0">
              <a:latin typeface="Comic Sans MS" panose="030F0702030302020204" pitchFamily="66" charset="0"/>
            </a:rPr>
            <a:t>Besoins physiologiques</a:t>
          </a:r>
        </a:p>
      </dgm:t>
    </dgm:pt>
    <dgm:pt modelId="{2E81A7A3-55DD-4AE9-84F0-2D2DFD958D03}" type="parTrans" cxnId="{3A386FAF-69CF-4B84-9009-B6A86F8BA871}">
      <dgm:prSet/>
      <dgm:spPr/>
      <dgm:t>
        <a:bodyPr/>
        <a:lstStyle/>
        <a:p>
          <a:endParaRPr lang="fr-FR"/>
        </a:p>
      </dgm:t>
    </dgm:pt>
    <dgm:pt modelId="{F853B657-DCE0-435E-9492-7D9475B64DBF}" type="sibTrans" cxnId="{3A386FAF-69CF-4B84-9009-B6A86F8BA871}">
      <dgm:prSet/>
      <dgm:spPr/>
      <dgm:t>
        <a:bodyPr/>
        <a:lstStyle/>
        <a:p>
          <a:endParaRPr lang="fr-FR"/>
        </a:p>
      </dgm:t>
    </dgm:pt>
    <dgm:pt modelId="{9A469E45-84D7-4EFF-AA8B-6944FE0481D9}">
      <dgm:prSet phldrT="[Texte]" custT="1"/>
      <dgm:spPr>
        <a:solidFill>
          <a:srgbClr val="F0FE9A">
            <a:alpha val="90000"/>
          </a:srgbClr>
        </a:solidFill>
      </dgm:spPr>
      <dgm:t>
        <a:bodyPr/>
        <a:lstStyle/>
        <a:p>
          <a:r>
            <a:rPr lang="fr-FR" sz="1000" b="1" dirty="0">
              <a:latin typeface="Comic Sans MS" panose="030F0702030302020204" pitchFamily="66" charset="0"/>
            </a:rPr>
            <a:t>Besoins d’accomplissement</a:t>
          </a:r>
        </a:p>
      </dgm:t>
    </dgm:pt>
    <dgm:pt modelId="{C63935F9-730C-4381-AD69-EF380CDD67DF}" type="parTrans" cxnId="{4B3357D2-EB1D-4DF1-B72B-D46C0F076C66}">
      <dgm:prSet/>
      <dgm:spPr/>
      <dgm:t>
        <a:bodyPr/>
        <a:lstStyle/>
        <a:p>
          <a:endParaRPr lang="fr-FR"/>
        </a:p>
      </dgm:t>
    </dgm:pt>
    <dgm:pt modelId="{EFD1A67A-D144-4261-AC43-285B9C7ECD55}" type="sibTrans" cxnId="{4B3357D2-EB1D-4DF1-B72B-D46C0F076C66}">
      <dgm:prSet/>
      <dgm:spPr/>
      <dgm:t>
        <a:bodyPr/>
        <a:lstStyle/>
        <a:p>
          <a:endParaRPr lang="fr-FR"/>
        </a:p>
      </dgm:t>
    </dgm:pt>
    <dgm:pt modelId="{1DEB5577-687C-48DA-933E-FF5773EA711D}">
      <dgm:prSet phldrT="[Texte]" custT="1"/>
      <dgm:spPr>
        <a:solidFill>
          <a:srgbClr val="F0FE9A">
            <a:alpha val="90000"/>
          </a:srgbClr>
        </a:solidFill>
      </dgm:spPr>
      <dgm:t>
        <a:bodyPr/>
        <a:lstStyle/>
        <a:p>
          <a:r>
            <a:rPr lang="fr-FR" sz="1000" b="1" dirty="0">
              <a:latin typeface="Comic Sans MS" panose="030F0702030302020204" pitchFamily="66" charset="0"/>
            </a:rPr>
            <a:t>Besoins d’appartenance</a:t>
          </a:r>
        </a:p>
      </dgm:t>
    </dgm:pt>
    <dgm:pt modelId="{23EE110D-65B5-4D0D-B910-DA4B21C73FD2}" type="parTrans" cxnId="{44ACA86B-B847-47F5-A129-19CB59002B02}">
      <dgm:prSet/>
      <dgm:spPr/>
      <dgm:t>
        <a:bodyPr/>
        <a:lstStyle/>
        <a:p>
          <a:endParaRPr lang="fr-FR"/>
        </a:p>
      </dgm:t>
    </dgm:pt>
    <dgm:pt modelId="{BA38A70F-C96E-4DAC-ABFD-B9524A471788}" type="sibTrans" cxnId="{44ACA86B-B847-47F5-A129-19CB59002B02}">
      <dgm:prSet/>
      <dgm:spPr/>
      <dgm:t>
        <a:bodyPr/>
        <a:lstStyle/>
        <a:p>
          <a:endParaRPr lang="fr-FR"/>
        </a:p>
      </dgm:t>
    </dgm:pt>
    <dgm:pt modelId="{8AE796F1-8C61-42CC-B016-4B8D338A809C}">
      <dgm:prSet phldrT="[Texte]" custT="1"/>
      <dgm:spPr>
        <a:solidFill>
          <a:srgbClr val="F0FE9A">
            <a:alpha val="90000"/>
          </a:srgbClr>
        </a:solidFill>
      </dgm:spPr>
      <dgm:t>
        <a:bodyPr/>
        <a:lstStyle/>
        <a:p>
          <a:r>
            <a:rPr lang="fr-FR" sz="1000" dirty="0">
              <a:latin typeface="Comic Sans MS" panose="030F0702030302020204" pitchFamily="66" charset="0"/>
            </a:rPr>
            <a:t>Vérifier le contenu de la boîte à lunch et que chacun a mangé suffisamment.</a:t>
          </a:r>
        </a:p>
      </dgm:t>
    </dgm:pt>
    <dgm:pt modelId="{69F5A3FC-CF3B-49B7-A05C-2FC8A202838A}" type="parTrans" cxnId="{013BE110-6B97-4F8D-9934-A1F9D878AB85}">
      <dgm:prSet/>
      <dgm:spPr/>
      <dgm:t>
        <a:bodyPr/>
        <a:lstStyle/>
        <a:p>
          <a:endParaRPr lang="fr-FR"/>
        </a:p>
      </dgm:t>
    </dgm:pt>
    <dgm:pt modelId="{A548033A-543F-4549-8AB4-9AE4557DE963}" type="sibTrans" cxnId="{013BE110-6B97-4F8D-9934-A1F9D878AB85}">
      <dgm:prSet/>
      <dgm:spPr/>
      <dgm:t>
        <a:bodyPr/>
        <a:lstStyle/>
        <a:p>
          <a:endParaRPr lang="fr-FR"/>
        </a:p>
      </dgm:t>
    </dgm:pt>
    <dgm:pt modelId="{50476EAC-CC37-49DB-872E-5ED2246A1211}">
      <dgm:prSet phldrT="[Texte]" custT="1"/>
      <dgm:spPr>
        <a:solidFill>
          <a:srgbClr val="F0FE9A">
            <a:alpha val="90000"/>
          </a:srgbClr>
        </a:solidFill>
      </dgm:spPr>
      <dgm:t>
        <a:bodyPr/>
        <a:lstStyle/>
        <a:p>
          <a:r>
            <a:rPr lang="fr-FR" sz="1000" dirty="0">
              <a:latin typeface="Comic Sans MS" panose="030F0702030302020204" pitchFamily="66" charset="0"/>
            </a:rPr>
            <a:t>Vérifier l’habillement pour l’extérieur et l’état général des enfants.</a:t>
          </a:r>
        </a:p>
        <a:p>
          <a:endParaRPr lang="fr-FR" sz="900" dirty="0"/>
        </a:p>
      </dgm:t>
    </dgm:pt>
    <dgm:pt modelId="{19E07F36-6826-4EDE-B8E9-58085ED12E4F}" type="parTrans" cxnId="{B0E3B9E9-2A0F-48B9-A722-C6811524B130}">
      <dgm:prSet/>
      <dgm:spPr/>
      <dgm:t>
        <a:bodyPr/>
        <a:lstStyle/>
        <a:p>
          <a:endParaRPr lang="fr-FR"/>
        </a:p>
      </dgm:t>
    </dgm:pt>
    <dgm:pt modelId="{47362037-0F68-4041-9A18-7910C6D9ADAB}" type="sibTrans" cxnId="{B0E3B9E9-2A0F-48B9-A722-C6811524B130}">
      <dgm:prSet/>
      <dgm:spPr/>
      <dgm:t>
        <a:bodyPr/>
        <a:lstStyle/>
        <a:p>
          <a:endParaRPr lang="fr-FR"/>
        </a:p>
      </dgm:t>
    </dgm:pt>
    <dgm:pt modelId="{BCC34BE9-67B9-4E32-8AB1-987232472021}">
      <dgm:prSet phldrT="[Texte]" custT="1"/>
      <dgm:spPr>
        <a:solidFill>
          <a:srgbClr val="F0FE9A">
            <a:alpha val="90000"/>
          </a:srgbClr>
        </a:solidFill>
      </dgm:spPr>
      <dgm:t>
        <a:bodyPr/>
        <a:lstStyle/>
        <a:p>
          <a:r>
            <a:rPr lang="fr-FR" sz="1000" dirty="0">
              <a:latin typeface="Comic Sans MS" panose="030F0702030302020204" pitchFamily="66" charset="0"/>
            </a:rPr>
            <a:t>Prise des présences, validation des absences, contrôle des départs</a:t>
          </a:r>
        </a:p>
      </dgm:t>
    </dgm:pt>
    <dgm:pt modelId="{60183886-9F22-43F4-A134-53DF0FB5C205}" type="parTrans" cxnId="{756774A3-2101-4B9D-97B7-DAC5561C7441}">
      <dgm:prSet/>
      <dgm:spPr/>
      <dgm:t>
        <a:bodyPr/>
        <a:lstStyle/>
        <a:p>
          <a:endParaRPr lang="fr-FR"/>
        </a:p>
      </dgm:t>
    </dgm:pt>
    <dgm:pt modelId="{84D3810F-FD10-49C6-BA2D-AD852B22903E}" type="sibTrans" cxnId="{756774A3-2101-4B9D-97B7-DAC5561C7441}">
      <dgm:prSet/>
      <dgm:spPr/>
      <dgm:t>
        <a:bodyPr/>
        <a:lstStyle/>
        <a:p>
          <a:endParaRPr lang="fr-FR"/>
        </a:p>
      </dgm:t>
    </dgm:pt>
    <dgm:pt modelId="{1A010B33-685B-416C-A61F-E52BAE7118FA}">
      <dgm:prSet phldrT="[Texte]" custT="1"/>
      <dgm:spPr>
        <a:solidFill>
          <a:srgbClr val="F0FE9A">
            <a:alpha val="90000"/>
          </a:srgbClr>
        </a:solidFill>
      </dgm:spPr>
      <dgm:t>
        <a:bodyPr/>
        <a:lstStyle/>
        <a:p>
          <a:r>
            <a:rPr lang="fr-FR" sz="1000" dirty="0">
              <a:latin typeface="Comic Sans MS" panose="030F0702030302020204" pitchFamily="66" charset="0"/>
            </a:rPr>
            <a:t>Surveillance, routine, règles, etc.</a:t>
          </a:r>
        </a:p>
      </dgm:t>
    </dgm:pt>
    <dgm:pt modelId="{256547B5-86D5-42D4-AE94-C54B982711D4}" type="parTrans" cxnId="{1C9A515B-2C8D-475D-8963-791533423230}">
      <dgm:prSet/>
      <dgm:spPr/>
      <dgm:t>
        <a:bodyPr/>
        <a:lstStyle/>
        <a:p>
          <a:endParaRPr lang="fr-FR"/>
        </a:p>
      </dgm:t>
    </dgm:pt>
    <dgm:pt modelId="{59C1E66E-7338-421A-A016-6B5FFB758EB5}" type="sibTrans" cxnId="{1C9A515B-2C8D-475D-8963-791533423230}">
      <dgm:prSet/>
      <dgm:spPr/>
      <dgm:t>
        <a:bodyPr/>
        <a:lstStyle/>
        <a:p>
          <a:endParaRPr lang="fr-FR"/>
        </a:p>
      </dgm:t>
    </dgm:pt>
    <dgm:pt modelId="{F98B3F0B-CB1E-44CE-A8D3-659FA9140EAF}">
      <dgm:prSet phldrT="[Texte]" custT="1"/>
      <dgm:spPr>
        <a:solidFill>
          <a:srgbClr val="F0FE9A">
            <a:alpha val="90000"/>
          </a:srgbClr>
        </a:solidFill>
      </dgm:spPr>
      <dgm:t>
        <a:bodyPr/>
        <a:lstStyle/>
        <a:p>
          <a:r>
            <a:rPr lang="fr-FR" sz="1000" dirty="0">
              <a:latin typeface="Comic Sans MS" panose="030F0702030302020204" pitchFamily="66" charset="0"/>
            </a:rPr>
            <a:t>Nom de groupe</a:t>
          </a:r>
        </a:p>
      </dgm:t>
    </dgm:pt>
    <dgm:pt modelId="{D9E0BD5E-027A-43D3-BE35-0008C6ED7461}" type="parTrans" cxnId="{647E5B46-1E36-473B-9414-E54C0679A548}">
      <dgm:prSet/>
      <dgm:spPr/>
      <dgm:t>
        <a:bodyPr/>
        <a:lstStyle/>
        <a:p>
          <a:endParaRPr lang="fr-FR"/>
        </a:p>
      </dgm:t>
    </dgm:pt>
    <dgm:pt modelId="{639C2694-2A5C-48B0-81C6-AB08F054BD54}" type="sibTrans" cxnId="{647E5B46-1E36-473B-9414-E54C0679A548}">
      <dgm:prSet/>
      <dgm:spPr/>
      <dgm:t>
        <a:bodyPr/>
        <a:lstStyle/>
        <a:p>
          <a:endParaRPr lang="fr-FR"/>
        </a:p>
      </dgm:t>
    </dgm:pt>
    <dgm:pt modelId="{3A1BB315-6362-46ED-9F09-DA4AC2E9A91E}">
      <dgm:prSet phldrT="[Texte]" custT="1"/>
      <dgm:spPr>
        <a:solidFill>
          <a:srgbClr val="F0FE9A">
            <a:alpha val="90000"/>
          </a:srgbClr>
        </a:solidFill>
      </dgm:spPr>
      <dgm:t>
        <a:bodyPr/>
        <a:lstStyle/>
        <a:p>
          <a:r>
            <a:rPr lang="fr-FR" sz="1000" dirty="0">
              <a:latin typeface="Comic Sans MS" panose="030F0702030302020204" pitchFamily="66" charset="0"/>
            </a:rPr>
            <a:t>Impliquer les élèves dans la planification</a:t>
          </a:r>
        </a:p>
      </dgm:t>
    </dgm:pt>
    <dgm:pt modelId="{B0CBA69B-DB32-4C8A-A780-414A3F7706F2}" type="parTrans" cxnId="{CC214338-188A-4732-AE38-5947053F36AB}">
      <dgm:prSet/>
      <dgm:spPr/>
      <dgm:t>
        <a:bodyPr/>
        <a:lstStyle/>
        <a:p>
          <a:endParaRPr lang="fr-FR"/>
        </a:p>
      </dgm:t>
    </dgm:pt>
    <dgm:pt modelId="{088FD2A5-5DB7-4016-A0DF-E46C5402FD73}" type="sibTrans" cxnId="{CC214338-188A-4732-AE38-5947053F36AB}">
      <dgm:prSet/>
      <dgm:spPr/>
      <dgm:t>
        <a:bodyPr/>
        <a:lstStyle/>
        <a:p>
          <a:endParaRPr lang="fr-FR"/>
        </a:p>
      </dgm:t>
    </dgm:pt>
    <dgm:pt modelId="{E83B73C0-13C7-41E4-BD45-FEADB0DD9065}">
      <dgm:prSet phldrT="[Texte]" custT="1"/>
      <dgm:spPr>
        <a:solidFill>
          <a:srgbClr val="F0FE9A">
            <a:alpha val="90000"/>
          </a:srgbClr>
        </a:solidFill>
      </dgm:spPr>
      <dgm:t>
        <a:bodyPr/>
        <a:lstStyle/>
        <a:p>
          <a:r>
            <a:rPr lang="fr-FR" sz="1000" dirty="0">
              <a:latin typeface="Comic Sans MS" panose="030F0702030302020204" pitchFamily="66" charset="0"/>
            </a:rPr>
            <a:t>Développer les habiletés sociales</a:t>
          </a:r>
        </a:p>
      </dgm:t>
    </dgm:pt>
    <dgm:pt modelId="{C7236866-C78F-476E-B99F-4F73869C69FE}" type="parTrans" cxnId="{164D7FC5-8CDB-4587-8626-B523CA77D811}">
      <dgm:prSet/>
      <dgm:spPr/>
      <dgm:t>
        <a:bodyPr/>
        <a:lstStyle/>
        <a:p>
          <a:endParaRPr lang="fr-FR"/>
        </a:p>
      </dgm:t>
    </dgm:pt>
    <dgm:pt modelId="{0C4BC67A-B823-4B52-A75F-B935AF938425}" type="sibTrans" cxnId="{164D7FC5-8CDB-4587-8626-B523CA77D811}">
      <dgm:prSet/>
      <dgm:spPr/>
      <dgm:t>
        <a:bodyPr/>
        <a:lstStyle/>
        <a:p>
          <a:endParaRPr lang="fr-FR"/>
        </a:p>
      </dgm:t>
    </dgm:pt>
    <dgm:pt modelId="{BAF0BADC-5F0D-4A67-938E-02A88D84C61B}">
      <dgm:prSet phldrT="[Texte]" custT="1"/>
      <dgm:spPr>
        <a:solidFill>
          <a:srgbClr val="F0FE9A">
            <a:alpha val="90000"/>
          </a:srgbClr>
        </a:solidFill>
      </dgm:spPr>
      <dgm:t>
        <a:bodyPr/>
        <a:lstStyle/>
        <a:p>
          <a:r>
            <a:rPr lang="fr-FR" sz="1000" dirty="0">
              <a:latin typeface="Comic Sans MS" panose="030F0702030302020204" pitchFamily="66" charset="0"/>
            </a:rPr>
            <a:t>Respect et confiance envers les élèves</a:t>
          </a:r>
        </a:p>
      </dgm:t>
    </dgm:pt>
    <dgm:pt modelId="{5AA9ED9C-14A2-41B5-A337-22510C3D996E}" type="parTrans" cxnId="{D84B3EB5-EF3E-4C6A-87DB-D48575807F1F}">
      <dgm:prSet/>
      <dgm:spPr/>
      <dgm:t>
        <a:bodyPr/>
        <a:lstStyle/>
        <a:p>
          <a:endParaRPr lang="fr-FR"/>
        </a:p>
      </dgm:t>
    </dgm:pt>
    <dgm:pt modelId="{5F84D9C1-520E-4EA3-A8EA-39E0269A662A}" type="sibTrans" cxnId="{D84B3EB5-EF3E-4C6A-87DB-D48575807F1F}">
      <dgm:prSet/>
      <dgm:spPr/>
      <dgm:t>
        <a:bodyPr/>
        <a:lstStyle/>
        <a:p>
          <a:endParaRPr lang="fr-FR"/>
        </a:p>
      </dgm:t>
    </dgm:pt>
    <dgm:pt modelId="{5D069B8F-6508-454C-81BB-1C29A6F422EC}">
      <dgm:prSet phldrT="[Texte]" custT="1"/>
      <dgm:spPr>
        <a:solidFill>
          <a:srgbClr val="F0FE9A">
            <a:alpha val="90000"/>
          </a:srgbClr>
        </a:solidFill>
      </dgm:spPr>
      <dgm:t>
        <a:bodyPr/>
        <a:lstStyle/>
        <a:p>
          <a:r>
            <a:rPr lang="fr-FR" sz="1000" dirty="0">
              <a:latin typeface="Comic Sans MS" panose="030F0702030302020204" pitchFamily="66" charset="0"/>
            </a:rPr>
            <a:t>Souligner les bons coups et récompenser ceux qui le méritent</a:t>
          </a:r>
        </a:p>
      </dgm:t>
    </dgm:pt>
    <dgm:pt modelId="{BFD26C76-18E0-4890-B9C5-B54127D32F72}" type="parTrans" cxnId="{17A206D2-C381-461D-B351-74F5491B3C76}">
      <dgm:prSet/>
      <dgm:spPr/>
      <dgm:t>
        <a:bodyPr/>
        <a:lstStyle/>
        <a:p>
          <a:endParaRPr lang="fr-FR"/>
        </a:p>
      </dgm:t>
    </dgm:pt>
    <dgm:pt modelId="{98466C5F-2F9D-43EF-937A-43ED143821FE}" type="sibTrans" cxnId="{17A206D2-C381-461D-B351-74F5491B3C76}">
      <dgm:prSet/>
      <dgm:spPr/>
      <dgm:t>
        <a:bodyPr/>
        <a:lstStyle/>
        <a:p>
          <a:endParaRPr lang="fr-FR"/>
        </a:p>
      </dgm:t>
    </dgm:pt>
    <dgm:pt modelId="{399A32CA-C3A7-47FE-946B-55E14357A7C3}">
      <dgm:prSet phldrT="[Texte]" custT="1"/>
      <dgm:spPr>
        <a:solidFill>
          <a:srgbClr val="F0FE9A">
            <a:alpha val="90000"/>
          </a:srgbClr>
        </a:solidFill>
      </dgm:spPr>
      <dgm:t>
        <a:bodyPr/>
        <a:lstStyle/>
        <a:p>
          <a:r>
            <a:rPr lang="fr-FR" sz="1000" dirty="0">
              <a:latin typeface="Comic Sans MS" panose="030F0702030302020204" pitchFamily="66" charset="0"/>
            </a:rPr>
            <a:t>Déléguer des tâches et mettre en valeur le potentiel de chacun</a:t>
          </a:r>
        </a:p>
      </dgm:t>
    </dgm:pt>
    <dgm:pt modelId="{F7FAF0F8-DEE3-4512-A9E5-847881CABDA0}" type="parTrans" cxnId="{80C59B5B-EF10-47EA-9D36-792ACB3E4EEF}">
      <dgm:prSet/>
      <dgm:spPr/>
      <dgm:t>
        <a:bodyPr/>
        <a:lstStyle/>
        <a:p>
          <a:endParaRPr lang="fr-FR"/>
        </a:p>
      </dgm:t>
    </dgm:pt>
    <dgm:pt modelId="{E2482D7D-2FEF-4AD2-8ECA-8DB1B8EF6EB0}" type="sibTrans" cxnId="{80C59B5B-EF10-47EA-9D36-792ACB3E4EEF}">
      <dgm:prSet/>
      <dgm:spPr/>
      <dgm:t>
        <a:bodyPr/>
        <a:lstStyle/>
        <a:p>
          <a:endParaRPr lang="fr-FR"/>
        </a:p>
      </dgm:t>
    </dgm:pt>
    <dgm:pt modelId="{AFF88861-C7DC-4FD4-A9DD-2B56AAFA6541}">
      <dgm:prSet phldrT="[Texte]" custT="1"/>
      <dgm:spPr>
        <a:solidFill>
          <a:srgbClr val="F0FE9A">
            <a:alpha val="90000"/>
          </a:srgbClr>
        </a:solidFill>
      </dgm:spPr>
      <dgm:t>
        <a:bodyPr/>
        <a:lstStyle/>
        <a:p>
          <a:r>
            <a:rPr lang="fr-FR" sz="1000" dirty="0">
              <a:latin typeface="Comic Sans MS" panose="030F0702030302020204" pitchFamily="66" charset="0"/>
            </a:rPr>
            <a:t>Laisser place à la créativité</a:t>
          </a:r>
        </a:p>
      </dgm:t>
    </dgm:pt>
    <dgm:pt modelId="{11503706-C49B-4E9A-9C6E-2EF8C40BCD2A}" type="parTrans" cxnId="{9C4846C3-DD5C-4710-B27E-E36192AB508B}">
      <dgm:prSet/>
      <dgm:spPr/>
      <dgm:t>
        <a:bodyPr/>
        <a:lstStyle/>
        <a:p>
          <a:endParaRPr lang="fr-FR"/>
        </a:p>
      </dgm:t>
    </dgm:pt>
    <dgm:pt modelId="{31AF457F-4BFF-48E4-95D0-EBE10432523E}" type="sibTrans" cxnId="{9C4846C3-DD5C-4710-B27E-E36192AB508B}">
      <dgm:prSet/>
      <dgm:spPr/>
      <dgm:t>
        <a:bodyPr/>
        <a:lstStyle/>
        <a:p>
          <a:endParaRPr lang="fr-FR"/>
        </a:p>
      </dgm:t>
    </dgm:pt>
    <dgm:pt modelId="{78F00AEC-23F1-4771-B01A-016EA8AED30E}">
      <dgm:prSet phldrT="[Texte]" custT="1"/>
      <dgm:spPr>
        <a:solidFill>
          <a:srgbClr val="F0FE9A">
            <a:alpha val="90000"/>
          </a:srgbClr>
        </a:solidFill>
      </dgm:spPr>
      <dgm:t>
        <a:bodyPr/>
        <a:lstStyle/>
        <a:p>
          <a:r>
            <a:rPr lang="fr-FR" sz="1000" dirty="0">
              <a:latin typeface="Comic Sans MS" panose="030F0702030302020204" pitchFamily="66" charset="0"/>
            </a:rPr>
            <a:t>Accompagner les élèves dans la résolution de conflit </a:t>
          </a:r>
        </a:p>
      </dgm:t>
    </dgm:pt>
    <dgm:pt modelId="{59DEED45-546D-4622-B469-BB87B462141E}" type="parTrans" cxnId="{AA73FCFC-401D-4CF1-9798-D20A750352BE}">
      <dgm:prSet/>
      <dgm:spPr/>
      <dgm:t>
        <a:bodyPr/>
        <a:lstStyle/>
        <a:p>
          <a:endParaRPr lang="fr-FR"/>
        </a:p>
      </dgm:t>
    </dgm:pt>
    <dgm:pt modelId="{832B0810-BBDE-4FF7-BEB2-A6B53CD11A66}" type="sibTrans" cxnId="{AA73FCFC-401D-4CF1-9798-D20A750352BE}">
      <dgm:prSet/>
      <dgm:spPr/>
      <dgm:t>
        <a:bodyPr/>
        <a:lstStyle/>
        <a:p>
          <a:endParaRPr lang="fr-FR"/>
        </a:p>
      </dgm:t>
    </dgm:pt>
    <dgm:pt modelId="{EEC0C22E-B37B-422C-A311-3CDC8EE91464}" type="pres">
      <dgm:prSet presAssocID="{EE3A5855-875B-43EA-AEB1-2F244CD90798}" presName="compositeShape" presStyleCnt="0">
        <dgm:presLayoutVars>
          <dgm:dir/>
          <dgm:resizeHandles/>
        </dgm:presLayoutVars>
      </dgm:prSet>
      <dgm:spPr/>
    </dgm:pt>
    <dgm:pt modelId="{2D72DFC2-939D-4FBE-9CCD-246E200A4CC8}" type="pres">
      <dgm:prSet presAssocID="{EE3A5855-875B-43EA-AEB1-2F244CD90798}" presName="pyramid" presStyleLbl="node1" presStyleIdx="0" presStyleCnt="1"/>
      <dgm:spPr>
        <a:solidFill>
          <a:schemeClr val="accent2"/>
        </a:solidFill>
      </dgm:spPr>
    </dgm:pt>
    <dgm:pt modelId="{D567A0F9-9429-44DF-95F5-56435DD81670}" type="pres">
      <dgm:prSet presAssocID="{EE3A5855-875B-43EA-AEB1-2F244CD90798}" presName="theList" presStyleCnt="0"/>
      <dgm:spPr/>
    </dgm:pt>
    <dgm:pt modelId="{D522B751-5040-4D7B-9DB5-14866FF15B0D}" type="pres">
      <dgm:prSet presAssocID="{9A469E45-84D7-4EFF-AA8B-6944FE0481D9}" presName="aNode" presStyleLbl="fgAcc1" presStyleIdx="0" presStyleCnt="5" custScaleX="128484" custScaleY="207330" custLinFactNeighborX="14864" custLinFactNeighborY="87877">
        <dgm:presLayoutVars>
          <dgm:bulletEnabled val="1"/>
        </dgm:presLayoutVars>
      </dgm:prSet>
      <dgm:spPr/>
    </dgm:pt>
    <dgm:pt modelId="{7DC33F46-60ED-424A-B36D-8C4B89DC113C}" type="pres">
      <dgm:prSet presAssocID="{9A469E45-84D7-4EFF-AA8B-6944FE0481D9}" presName="aSpace" presStyleCnt="0"/>
      <dgm:spPr/>
    </dgm:pt>
    <dgm:pt modelId="{2020D525-AD5E-48A3-838D-514DEA0FDD5B}" type="pres">
      <dgm:prSet presAssocID="{5FA86E4C-7A4C-4C8D-80F2-F12B0FEDE258}" presName="aNode" presStyleLbl="fgAcc1" presStyleIdx="1" presStyleCnt="5" custScaleX="128449" custScaleY="139326" custLinFactY="25185" custLinFactNeighborX="16053" custLinFactNeighborY="100000">
        <dgm:presLayoutVars>
          <dgm:bulletEnabled val="1"/>
        </dgm:presLayoutVars>
      </dgm:prSet>
      <dgm:spPr/>
    </dgm:pt>
    <dgm:pt modelId="{E115C69F-6047-4AE1-96B0-29524B9937A1}" type="pres">
      <dgm:prSet presAssocID="{5FA86E4C-7A4C-4C8D-80F2-F12B0FEDE258}" presName="aSpace" presStyleCnt="0"/>
      <dgm:spPr/>
    </dgm:pt>
    <dgm:pt modelId="{A3A3602D-47BC-4119-9F0F-54A12C08AC0A}" type="pres">
      <dgm:prSet presAssocID="{1DEB5577-687C-48DA-933E-FF5773EA711D}" presName="aNode" presStyleLbl="fgAcc1" presStyleIdx="2" presStyleCnt="5" custScaleX="129143" custScaleY="203975" custLinFactY="47780" custLinFactNeighborX="17490" custLinFactNeighborY="100000">
        <dgm:presLayoutVars>
          <dgm:bulletEnabled val="1"/>
        </dgm:presLayoutVars>
      </dgm:prSet>
      <dgm:spPr/>
    </dgm:pt>
    <dgm:pt modelId="{BA5DA79E-4B82-47C9-9B31-4D31FF990554}" type="pres">
      <dgm:prSet presAssocID="{1DEB5577-687C-48DA-933E-FF5773EA711D}" presName="aSpace" presStyleCnt="0"/>
      <dgm:spPr/>
    </dgm:pt>
    <dgm:pt modelId="{05894214-9B0E-4FD2-AFD4-CE9655400B23}" type="pres">
      <dgm:prSet presAssocID="{0A639D5B-C38A-4558-AC56-881162ECDB46}" presName="aNode" presStyleLbl="fgAcc1" presStyleIdx="3" presStyleCnt="5" custScaleX="128261" custScaleY="170491" custLinFactY="62046" custLinFactNeighborX="17105" custLinFactNeighborY="100000">
        <dgm:presLayoutVars>
          <dgm:bulletEnabled val="1"/>
        </dgm:presLayoutVars>
      </dgm:prSet>
      <dgm:spPr/>
    </dgm:pt>
    <dgm:pt modelId="{6D10B24B-2E11-4144-9AB3-F051B0D1AC3D}" type="pres">
      <dgm:prSet presAssocID="{0A639D5B-C38A-4558-AC56-881162ECDB46}" presName="aSpace" presStyleCnt="0"/>
      <dgm:spPr/>
    </dgm:pt>
    <dgm:pt modelId="{D4225DDE-B041-45F8-BE1F-B98CA7C5BA1C}" type="pres">
      <dgm:prSet presAssocID="{53D1D3D5-D2BC-4DDC-8470-A40C153FBC95}" presName="aNode" presStyleLbl="fgAcc1" presStyleIdx="4" presStyleCnt="5" custScaleX="123637" custScaleY="250538" custLinFactY="69991" custLinFactNeighborX="14178" custLinFactNeighborY="100000">
        <dgm:presLayoutVars>
          <dgm:bulletEnabled val="1"/>
        </dgm:presLayoutVars>
      </dgm:prSet>
      <dgm:spPr/>
    </dgm:pt>
    <dgm:pt modelId="{FC26BA97-7CB7-4B38-81F5-732D687812B8}" type="pres">
      <dgm:prSet presAssocID="{53D1D3D5-D2BC-4DDC-8470-A40C153FBC95}" presName="aSpace" presStyleCnt="0"/>
      <dgm:spPr/>
    </dgm:pt>
  </dgm:ptLst>
  <dgm:cxnLst>
    <dgm:cxn modelId="{013BE110-6B97-4F8D-9934-A1F9D878AB85}" srcId="{53D1D3D5-D2BC-4DDC-8470-A40C153FBC95}" destId="{8AE796F1-8C61-42CC-B016-4B8D338A809C}" srcOrd="0" destOrd="0" parTransId="{69F5A3FC-CF3B-49B7-A05C-2FC8A202838A}" sibTransId="{A548033A-543F-4549-8AB4-9AE4557DE963}"/>
    <dgm:cxn modelId="{3685A512-6452-4E9B-9166-80DE44461375}" type="presOf" srcId="{5FA86E4C-7A4C-4C8D-80F2-F12B0FEDE258}" destId="{2020D525-AD5E-48A3-838D-514DEA0FDD5B}" srcOrd="0" destOrd="0" presId="urn:microsoft.com/office/officeart/2005/8/layout/pyramid2"/>
    <dgm:cxn modelId="{EFBE8E1C-EDFC-49E9-8410-BC0B3F769C15}" type="presOf" srcId="{BAF0BADC-5F0D-4A67-938E-02A88D84C61B}" destId="{2020D525-AD5E-48A3-838D-514DEA0FDD5B}" srcOrd="0" destOrd="1" presId="urn:microsoft.com/office/officeart/2005/8/layout/pyramid2"/>
    <dgm:cxn modelId="{CC214338-188A-4732-AE38-5947053F36AB}" srcId="{1DEB5577-687C-48DA-933E-FF5773EA711D}" destId="{3A1BB315-6362-46ED-9F09-DA4AC2E9A91E}" srcOrd="1" destOrd="0" parTransId="{B0CBA69B-DB32-4C8A-A780-414A3F7706F2}" sibTransId="{088FD2A5-5DB7-4016-A0DF-E46C5402FD73}"/>
    <dgm:cxn modelId="{9C1B5539-E193-4DA1-B79B-C58E73B06046}" srcId="{EE3A5855-875B-43EA-AEB1-2F244CD90798}" destId="{0A639D5B-C38A-4558-AC56-881162ECDB46}" srcOrd="3" destOrd="0" parTransId="{6F08A580-D4FD-4DE9-A52C-D38FA816FEFF}" sibTransId="{1C615591-ED28-447E-8A60-E3796A7EF32E}"/>
    <dgm:cxn modelId="{1C9A515B-2C8D-475D-8963-791533423230}" srcId="{0A639D5B-C38A-4558-AC56-881162ECDB46}" destId="{1A010B33-685B-416C-A61F-E52BAE7118FA}" srcOrd="1" destOrd="0" parTransId="{256547B5-86D5-42D4-AE94-C54B982711D4}" sibTransId="{59C1E66E-7338-421A-A016-6B5FFB758EB5}"/>
    <dgm:cxn modelId="{80C59B5B-EF10-47EA-9D36-792ACB3E4EEF}" srcId="{9A469E45-84D7-4EFF-AA8B-6944FE0481D9}" destId="{399A32CA-C3A7-47FE-946B-55E14357A7C3}" srcOrd="0" destOrd="0" parTransId="{F7FAF0F8-DEE3-4512-A9E5-847881CABDA0}" sibTransId="{E2482D7D-2FEF-4AD2-8ECA-8DB1B8EF6EB0}"/>
    <dgm:cxn modelId="{AF859765-63AA-46A8-8990-6BC363DE2E9E}" type="presOf" srcId="{9A469E45-84D7-4EFF-AA8B-6944FE0481D9}" destId="{D522B751-5040-4D7B-9DB5-14866FF15B0D}" srcOrd="0" destOrd="0" presId="urn:microsoft.com/office/officeart/2005/8/layout/pyramid2"/>
    <dgm:cxn modelId="{647E5B46-1E36-473B-9414-E54C0679A548}" srcId="{1DEB5577-687C-48DA-933E-FF5773EA711D}" destId="{F98B3F0B-CB1E-44CE-A8D3-659FA9140EAF}" srcOrd="0" destOrd="0" parTransId="{D9E0BD5E-027A-43D3-BE35-0008C6ED7461}" sibTransId="{639C2694-2A5C-48B0-81C6-AB08F054BD54}"/>
    <dgm:cxn modelId="{CD15A849-880A-4F55-A9A3-4782AFB489C4}" type="presOf" srcId="{E83B73C0-13C7-41E4-BD45-FEADB0DD9065}" destId="{A3A3602D-47BC-4119-9F0F-54A12C08AC0A}" srcOrd="0" destOrd="3" presId="urn:microsoft.com/office/officeart/2005/8/layout/pyramid2"/>
    <dgm:cxn modelId="{44ACA86B-B847-47F5-A129-19CB59002B02}" srcId="{EE3A5855-875B-43EA-AEB1-2F244CD90798}" destId="{1DEB5577-687C-48DA-933E-FF5773EA711D}" srcOrd="2" destOrd="0" parTransId="{23EE110D-65B5-4D0D-B910-DA4B21C73FD2}" sibTransId="{BA38A70F-C96E-4DAC-ABFD-B9524A471788}"/>
    <dgm:cxn modelId="{7386906C-D712-4DF7-9E27-AA7672DC059B}" srcId="{EE3A5855-875B-43EA-AEB1-2F244CD90798}" destId="{5FA86E4C-7A4C-4C8D-80F2-F12B0FEDE258}" srcOrd="1" destOrd="0" parTransId="{5078B8C7-2676-425E-8809-A98241718E77}" sibTransId="{802F9DA8-1A89-496B-AEF6-EB1A5762AA61}"/>
    <dgm:cxn modelId="{2C71B951-5EDD-4892-B758-1F9CD679F7EF}" type="presOf" srcId="{1DEB5577-687C-48DA-933E-FF5773EA711D}" destId="{A3A3602D-47BC-4119-9F0F-54A12C08AC0A}" srcOrd="0" destOrd="0" presId="urn:microsoft.com/office/officeart/2005/8/layout/pyramid2"/>
    <dgm:cxn modelId="{033FF451-56B4-43AA-8585-57957749C500}" type="presOf" srcId="{0A639D5B-C38A-4558-AC56-881162ECDB46}" destId="{05894214-9B0E-4FD2-AFD4-CE9655400B23}" srcOrd="0" destOrd="0" presId="urn:microsoft.com/office/officeart/2005/8/layout/pyramid2"/>
    <dgm:cxn modelId="{D5640378-41EC-40EE-ABCE-05AC9C42F435}" type="presOf" srcId="{EE3A5855-875B-43EA-AEB1-2F244CD90798}" destId="{EEC0C22E-B37B-422C-A311-3CDC8EE91464}" srcOrd="0" destOrd="0" presId="urn:microsoft.com/office/officeart/2005/8/layout/pyramid2"/>
    <dgm:cxn modelId="{DCE55659-65A7-4B78-B0EA-0AA2E7965F24}" type="presOf" srcId="{1A010B33-685B-416C-A61F-E52BAE7118FA}" destId="{05894214-9B0E-4FD2-AFD4-CE9655400B23}" srcOrd="0" destOrd="2" presId="urn:microsoft.com/office/officeart/2005/8/layout/pyramid2"/>
    <dgm:cxn modelId="{6392F97F-1BF1-4FC7-A518-2D4B71645C6F}" type="presOf" srcId="{5D069B8F-6508-454C-81BB-1C29A6F422EC}" destId="{2020D525-AD5E-48A3-838D-514DEA0FDD5B}" srcOrd="0" destOrd="2" presId="urn:microsoft.com/office/officeart/2005/8/layout/pyramid2"/>
    <dgm:cxn modelId="{8ADD028F-265B-4DF9-8785-A15318C02A71}" type="presOf" srcId="{3A1BB315-6362-46ED-9F09-DA4AC2E9A91E}" destId="{A3A3602D-47BC-4119-9F0F-54A12C08AC0A}" srcOrd="0" destOrd="2" presId="urn:microsoft.com/office/officeart/2005/8/layout/pyramid2"/>
    <dgm:cxn modelId="{D879749B-7251-4BA2-93D6-3D49DAC3D7E7}" type="presOf" srcId="{53D1D3D5-D2BC-4DDC-8470-A40C153FBC95}" destId="{D4225DDE-B041-45F8-BE1F-B98CA7C5BA1C}" srcOrd="0" destOrd="0" presId="urn:microsoft.com/office/officeart/2005/8/layout/pyramid2"/>
    <dgm:cxn modelId="{756774A3-2101-4B9D-97B7-DAC5561C7441}" srcId="{0A639D5B-C38A-4558-AC56-881162ECDB46}" destId="{BCC34BE9-67B9-4E32-8AB1-987232472021}" srcOrd="0" destOrd="0" parTransId="{60183886-9F22-43F4-A134-53DF0FB5C205}" sibTransId="{84D3810F-FD10-49C6-BA2D-AD852B22903E}"/>
    <dgm:cxn modelId="{3A386FAF-69CF-4B84-9009-B6A86F8BA871}" srcId="{EE3A5855-875B-43EA-AEB1-2F244CD90798}" destId="{53D1D3D5-D2BC-4DDC-8470-A40C153FBC95}" srcOrd="4" destOrd="0" parTransId="{2E81A7A3-55DD-4AE9-84F0-2D2DFD958D03}" sibTransId="{F853B657-DCE0-435E-9492-7D9475B64DBF}"/>
    <dgm:cxn modelId="{D84B3EB5-EF3E-4C6A-87DB-D48575807F1F}" srcId="{5FA86E4C-7A4C-4C8D-80F2-F12B0FEDE258}" destId="{BAF0BADC-5F0D-4A67-938E-02A88D84C61B}" srcOrd="0" destOrd="0" parTransId="{5AA9ED9C-14A2-41B5-A337-22510C3D996E}" sibTransId="{5F84D9C1-520E-4EA3-A8EA-39E0269A662A}"/>
    <dgm:cxn modelId="{4250F6BA-5C1F-4534-8D10-F3F24BA808DC}" type="presOf" srcId="{399A32CA-C3A7-47FE-946B-55E14357A7C3}" destId="{D522B751-5040-4D7B-9DB5-14866FF15B0D}" srcOrd="0" destOrd="1" presId="urn:microsoft.com/office/officeart/2005/8/layout/pyramid2"/>
    <dgm:cxn modelId="{94F35BBD-4897-4A30-8870-E9D10D923794}" type="presOf" srcId="{8AE796F1-8C61-42CC-B016-4B8D338A809C}" destId="{D4225DDE-B041-45F8-BE1F-B98CA7C5BA1C}" srcOrd="0" destOrd="1" presId="urn:microsoft.com/office/officeart/2005/8/layout/pyramid2"/>
    <dgm:cxn modelId="{89B9FFBD-B3C6-4698-9D89-5604784B99D6}" type="presOf" srcId="{78F00AEC-23F1-4771-B01A-016EA8AED30E}" destId="{D522B751-5040-4D7B-9DB5-14866FF15B0D}" srcOrd="0" destOrd="3" presId="urn:microsoft.com/office/officeart/2005/8/layout/pyramid2"/>
    <dgm:cxn modelId="{9C4846C3-DD5C-4710-B27E-E36192AB508B}" srcId="{9A469E45-84D7-4EFF-AA8B-6944FE0481D9}" destId="{AFF88861-C7DC-4FD4-A9DD-2B56AAFA6541}" srcOrd="1" destOrd="0" parTransId="{11503706-C49B-4E9A-9C6E-2EF8C40BCD2A}" sibTransId="{31AF457F-4BFF-48E4-95D0-EBE10432523E}"/>
    <dgm:cxn modelId="{164D7FC5-8CDB-4587-8626-B523CA77D811}" srcId="{1DEB5577-687C-48DA-933E-FF5773EA711D}" destId="{E83B73C0-13C7-41E4-BD45-FEADB0DD9065}" srcOrd="2" destOrd="0" parTransId="{C7236866-C78F-476E-B99F-4F73869C69FE}" sibTransId="{0C4BC67A-B823-4B52-A75F-B935AF938425}"/>
    <dgm:cxn modelId="{1D2204C8-ABC1-4A66-BF8E-2530F0964436}" type="presOf" srcId="{F98B3F0B-CB1E-44CE-A8D3-659FA9140EAF}" destId="{A3A3602D-47BC-4119-9F0F-54A12C08AC0A}" srcOrd="0" destOrd="1" presId="urn:microsoft.com/office/officeart/2005/8/layout/pyramid2"/>
    <dgm:cxn modelId="{17A206D2-C381-461D-B351-74F5491B3C76}" srcId="{5FA86E4C-7A4C-4C8D-80F2-F12B0FEDE258}" destId="{5D069B8F-6508-454C-81BB-1C29A6F422EC}" srcOrd="1" destOrd="0" parTransId="{BFD26C76-18E0-4890-B9C5-B54127D32F72}" sibTransId="{98466C5F-2F9D-43EF-937A-43ED143821FE}"/>
    <dgm:cxn modelId="{4B3357D2-EB1D-4DF1-B72B-D46C0F076C66}" srcId="{EE3A5855-875B-43EA-AEB1-2F244CD90798}" destId="{9A469E45-84D7-4EFF-AA8B-6944FE0481D9}" srcOrd="0" destOrd="0" parTransId="{C63935F9-730C-4381-AD69-EF380CDD67DF}" sibTransId="{EFD1A67A-D144-4261-AC43-285B9C7ECD55}"/>
    <dgm:cxn modelId="{64BA2FD6-6AD7-48BF-94EF-EBA0D5CC39E7}" type="presOf" srcId="{AFF88861-C7DC-4FD4-A9DD-2B56AAFA6541}" destId="{D522B751-5040-4D7B-9DB5-14866FF15B0D}" srcOrd="0" destOrd="2" presId="urn:microsoft.com/office/officeart/2005/8/layout/pyramid2"/>
    <dgm:cxn modelId="{ECD27DE2-B309-448F-9547-E1601C1C2B38}" type="presOf" srcId="{50476EAC-CC37-49DB-872E-5ED2246A1211}" destId="{D4225DDE-B041-45F8-BE1F-B98CA7C5BA1C}" srcOrd="0" destOrd="2" presId="urn:microsoft.com/office/officeart/2005/8/layout/pyramid2"/>
    <dgm:cxn modelId="{B0E3B9E9-2A0F-48B9-A722-C6811524B130}" srcId="{53D1D3D5-D2BC-4DDC-8470-A40C153FBC95}" destId="{50476EAC-CC37-49DB-872E-5ED2246A1211}" srcOrd="1" destOrd="0" parTransId="{19E07F36-6826-4EDE-B8E9-58085ED12E4F}" sibTransId="{47362037-0F68-4041-9A18-7910C6D9ADAB}"/>
    <dgm:cxn modelId="{678724FA-F0F3-4951-BAA1-69166DB0C748}" type="presOf" srcId="{BCC34BE9-67B9-4E32-8AB1-987232472021}" destId="{05894214-9B0E-4FD2-AFD4-CE9655400B23}" srcOrd="0" destOrd="1" presId="urn:microsoft.com/office/officeart/2005/8/layout/pyramid2"/>
    <dgm:cxn modelId="{AA73FCFC-401D-4CF1-9798-D20A750352BE}" srcId="{9A469E45-84D7-4EFF-AA8B-6944FE0481D9}" destId="{78F00AEC-23F1-4771-B01A-016EA8AED30E}" srcOrd="2" destOrd="0" parTransId="{59DEED45-546D-4622-B469-BB87B462141E}" sibTransId="{832B0810-BBDE-4FF7-BEB2-A6B53CD11A66}"/>
    <dgm:cxn modelId="{5ACDB79C-40EE-4264-BB49-B2327D055591}" type="presParOf" srcId="{EEC0C22E-B37B-422C-A311-3CDC8EE91464}" destId="{2D72DFC2-939D-4FBE-9CCD-246E200A4CC8}" srcOrd="0" destOrd="0" presId="urn:microsoft.com/office/officeart/2005/8/layout/pyramid2"/>
    <dgm:cxn modelId="{226029E3-7316-4328-B7A5-C9132618A594}" type="presParOf" srcId="{EEC0C22E-B37B-422C-A311-3CDC8EE91464}" destId="{D567A0F9-9429-44DF-95F5-56435DD81670}" srcOrd="1" destOrd="0" presId="urn:microsoft.com/office/officeart/2005/8/layout/pyramid2"/>
    <dgm:cxn modelId="{AE4B4A9C-D65D-49E6-B169-65C20F8CFC60}" type="presParOf" srcId="{D567A0F9-9429-44DF-95F5-56435DD81670}" destId="{D522B751-5040-4D7B-9DB5-14866FF15B0D}" srcOrd="0" destOrd="0" presId="urn:microsoft.com/office/officeart/2005/8/layout/pyramid2"/>
    <dgm:cxn modelId="{60F872EF-A126-4346-AC98-DFA84353AE01}" type="presParOf" srcId="{D567A0F9-9429-44DF-95F5-56435DD81670}" destId="{7DC33F46-60ED-424A-B36D-8C4B89DC113C}" srcOrd="1" destOrd="0" presId="urn:microsoft.com/office/officeart/2005/8/layout/pyramid2"/>
    <dgm:cxn modelId="{010FF2C9-01AF-4B5D-A09F-2CBC9EE4B310}" type="presParOf" srcId="{D567A0F9-9429-44DF-95F5-56435DD81670}" destId="{2020D525-AD5E-48A3-838D-514DEA0FDD5B}" srcOrd="2" destOrd="0" presId="urn:microsoft.com/office/officeart/2005/8/layout/pyramid2"/>
    <dgm:cxn modelId="{2E600BC1-E6BA-4268-A5B7-F41E2CCF0743}" type="presParOf" srcId="{D567A0F9-9429-44DF-95F5-56435DD81670}" destId="{E115C69F-6047-4AE1-96B0-29524B9937A1}" srcOrd="3" destOrd="0" presId="urn:microsoft.com/office/officeart/2005/8/layout/pyramid2"/>
    <dgm:cxn modelId="{C45A7860-FD2B-457E-BEFF-0FBE87A5D3D6}" type="presParOf" srcId="{D567A0F9-9429-44DF-95F5-56435DD81670}" destId="{A3A3602D-47BC-4119-9F0F-54A12C08AC0A}" srcOrd="4" destOrd="0" presId="urn:microsoft.com/office/officeart/2005/8/layout/pyramid2"/>
    <dgm:cxn modelId="{1326A6C8-2AEE-4C52-BD6E-9CBFED0E7525}" type="presParOf" srcId="{D567A0F9-9429-44DF-95F5-56435DD81670}" destId="{BA5DA79E-4B82-47C9-9B31-4D31FF990554}" srcOrd="5" destOrd="0" presId="urn:microsoft.com/office/officeart/2005/8/layout/pyramid2"/>
    <dgm:cxn modelId="{922053A4-BF1D-4E79-8D70-83B6AF2B743C}" type="presParOf" srcId="{D567A0F9-9429-44DF-95F5-56435DD81670}" destId="{05894214-9B0E-4FD2-AFD4-CE9655400B23}" srcOrd="6" destOrd="0" presId="urn:microsoft.com/office/officeart/2005/8/layout/pyramid2"/>
    <dgm:cxn modelId="{B04F469D-64E6-4369-87B2-EC3C9FC25208}" type="presParOf" srcId="{D567A0F9-9429-44DF-95F5-56435DD81670}" destId="{6D10B24B-2E11-4144-9AB3-F051B0D1AC3D}" srcOrd="7" destOrd="0" presId="urn:microsoft.com/office/officeart/2005/8/layout/pyramid2"/>
    <dgm:cxn modelId="{D4C82296-79E6-4B92-B1F0-60F3BA6F40A9}" type="presParOf" srcId="{D567A0F9-9429-44DF-95F5-56435DD81670}" destId="{D4225DDE-B041-45F8-BE1F-B98CA7C5BA1C}" srcOrd="8" destOrd="0" presId="urn:microsoft.com/office/officeart/2005/8/layout/pyramid2"/>
    <dgm:cxn modelId="{2D523CBD-C518-4BD1-9684-A2334ABCA082}" type="presParOf" srcId="{D567A0F9-9429-44DF-95F5-56435DD81670}" destId="{FC26BA97-7CB7-4B38-81F5-732D687812B8}" srcOrd="9"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922188-4BB2-49DA-98DF-67B0A8D041C5}" type="doc">
      <dgm:prSet loTypeId="urn:microsoft.com/office/officeart/2005/8/layout/pyramid2" loCatId="pyramid" qsTypeId="urn:microsoft.com/office/officeart/2005/8/quickstyle/simple1" qsCatId="simple" csTypeId="urn:microsoft.com/office/officeart/2005/8/colors/colorful3" csCatId="colorful" phldr="1"/>
      <dgm:spPr/>
    </dgm:pt>
    <dgm:pt modelId="{B121780B-92A1-49B4-8D32-1B98CDA72AE0}" type="pres">
      <dgm:prSet presAssocID="{E8922188-4BB2-49DA-98DF-67B0A8D041C5}" presName="compositeShape" presStyleCnt="0">
        <dgm:presLayoutVars>
          <dgm:dir/>
          <dgm:resizeHandles/>
        </dgm:presLayoutVars>
      </dgm:prSet>
      <dgm:spPr/>
    </dgm:pt>
  </dgm:ptLst>
  <dgm:cxnLst>
    <dgm:cxn modelId="{BA6CA2FF-A8E6-429D-9AE7-7CF740105CE3}" type="presOf" srcId="{E8922188-4BB2-49DA-98DF-67B0A8D041C5}" destId="{B121780B-92A1-49B4-8D32-1B98CDA72AE0}" srcOrd="0"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97137-C7E6-4150-8015-B4C38A8D8FE1}">
      <dsp:nvSpPr>
        <dsp:cNvPr id="0" name=""/>
        <dsp:cNvSpPr/>
      </dsp:nvSpPr>
      <dsp:spPr>
        <a:xfrm>
          <a:off x="15177" y="0"/>
          <a:ext cx="1885066" cy="3542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Comic Sans MS" panose="030F0702030302020204" pitchFamily="66" charset="0"/>
            </a:rPr>
            <a:t>Grand-groupe</a:t>
          </a:r>
        </a:p>
      </dsp:txBody>
      <dsp:txXfrm>
        <a:off x="15177" y="0"/>
        <a:ext cx="1885066" cy="354203"/>
      </dsp:txXfrm>
    </dsp:sp>
    <dsp:sp modelId="{6C0F3873-7B9A-48FE-A99E-438D70F18AA5}">
      <dsp:nvSpPr>
        <dsp:cNvPr id="0" name=""/>
        <dsp:cNvSpPr/>
      </dsp:nvSpPr>
      <dsp:spPr>
        <a:xfrm>
          <a:off x="15177" y="354203"/>
          <a:ext cx="1885066" cy="404526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CA" sz="1200" kern="1200" dirty="0" err="1">
              <a:latin typeface="Comic Sans MS" panose="030F0702030302020204" pitchFamily="66" charset="0"/>
            </a:rPr>
            <a:t>Lors</a:t>
          </a:r>
          <a:r>
            <a:rPr lang="en-CA" sz="1200" kern="1200" dirty="0">
              <a:latin typeface="Comic Sans MS" panose="030F0702030302020204" pitchFamily="66" charset="0"/>
            </a:rPr>
            <a:t> de </a:t>
          </a:r>
          <a:r>
            <a:rPr lang="en-CA" sz="1200" kern="1200" dirty="0" err="1">
              <a:latin typeface="Comic Sans MS" panose="030F0702030302020204" pitchFamily="66" charset="0"/>
            </a:rPr>
            <a:t>l’accueil</a:t>
          </a:r>
          <a:r>
            <a:rPr lang="en-CA" sz="1200" kern="1200" dirty="0">
              <a:latin typeface="Comic Sans MS" panose="030F0702030302020204" pitchFamily="66" charset="0"/>
            </a:rPr>
            <a:t> le matin et au depart au </a:t>
          </a:r>
          <a:r>
            <a:rPr lang="en-CA" sz="1200" kern="1200" dirty="0" err="1">
              <a:latin typeface="Comic Sans MS" panose="030F0702030302020204" pitchFamily="66" charset="0"/>
            </a:rPr>
            <a:t>départ</a:t>
          </a:r>
          <a:r>
            <a:rPr lang="en-CA" sz="1200" kern="1200" dirty="0">
              <a:latin typeface="Comic Sans MS" panose="030F0702030302020204" pitchFamily="66" charset="0"/>
            </a:rPr>
            <a:t> </a:t>
          </a:r>
          <a:r>
            <a:rPr lang="en-CA" sz="1200" kern="1200" dirty="0" err="1">
              <a:latin typeface="Comic Sans MS" panose="030F0702030302020204" pitchFamily="66" charset="0"/>
            </a:rPr>
            <a:t>en</a:t>
          </a:r>
          <a:r>
            <a:rPr lang="en-CA" sz="1200" kern="1200" dirty="0">
              <a:latin typeface="Comic Sans MS" panose="030F0702030302020204" pitchFamily="66" charset="0"/>
            </a:rPr>
            <a:t> fin de </a:t>
          </a:r>
          <a:r>
            <a:rPr lang="en-CA" sz="1200" kern="1200" dirty="0" err="1">
              <a:latin typeface="Comic Sans MS" panose="030F0702030302020204" pitchFamily="66" charset="0"/>
            </a:rPr>
            <a:t>journée</a:t>
          </a:r>
          <a:r>
            <a:rPr lang="en-CA" sz="1200" kern="1200" dirty="0">
              <a:latin typeface="Comic Sans MS" panose="030F0702030302020204" pitchFamily="66" charset="0"/>
            </a:rPr>
            <a:t>. </a:t>
          </a: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Lors des journées pédagogiques.</a:t>
          </a:r>
        </a:p>
        <a:p>
          <a:pPr marL="114300" lvl="1" indent="-114300" algn="l" defTabSz="533400">
            <a:lnSpc>
              <a:spcPct val="90000"/>
            </a:lnSpc>
            <a:spcBef>
              <a:spcPct val="0"/>
            </a:spcBef>
            <a:spcAft>
              <a:spcPct val="15000"/>
            </a:spcAft>
            <a:buChar char="•"/>
          </a:pP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Au gymnase le midi ou le soir.</a:t>
          </a:r>
        </a:p>
        <a:p>
          <a:pPr marL="114300" lvl="1" indent="-114300" algn="l" defTabSz="533400">
            <a:lnSpc>
              <a:spcPct val="90000"/>
            </a:lnSpc>
            <a:spcBef>
              <a:spcPct val="0"/>
            </a:spcBef>
            <a:spcAft>
              <a:spcPct val="15000"/>
            </a:spcAft>
            <a:buChar char="•"/>
          </a:pP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À l’extérieur.</a:t>
          </a: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a:p>
          <a:pPr marL="171450" lvl="1" indent="-171450" algn="l" defTabSz="800100">
            <a:lnSpc>
              <a:spcPct val="90000"/>
            </a:lnSpc>
            <a:spcBef>
              <a:spcPct val="0"/>
            </a:spcBef>
            <a:spcAft>
              <a:spcPct val="15000"/>
            </a:spcAft>
            <a:buChar char="•"/>
          </a:pPr>
          <a:endParaRPr lang="fr-CA" sz="1800" kern="1200" dirty="0">
            <a:latin typeface="Chaloult_Cond" panose="00000400000000000000"/>
          </a:endParaRPr>
        </a:p>
      </dsp:txBody>
      <dsp:txXfrm>
        <a:off x="15177" y="354203"/>
        <a:ext cx="1885066" cy="4045268"/>
      </dsp:txXfrm>
    </dsp:sp>
    <dsp:sp modelId="{C5D5A3D8-2EC7-4F50-914C-0BB2D03823AF}">
      <dsp:nvSpPr>
        <dsp:cNvPr id="0" name=""/>
        <dsp:cNvSpPr/>
      </dsp:nvSpPr>
      <dsp:spPr>
        <a:xfrm>
          <a:off x="2164153" y="0"/>
          <a:ext cx="1885066" cy="3542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Comic Sans MS" panose="030F0702030302020204" pitchFamily="66" charset="0"/>
            </a:rPr>
            <a:t>Sous-groupe</a:t>
          </a:r>
        </a:p>
      </dsp:txBody>
      <dsp:txXfrm>
        <a:off x="2164153" y="0"/>
        <a:ext cx="1885066" cy="354203"/>
      </dsp:txXfrm>
    </dsp:sp>
    <dsp:sp modelId="{3839588E-1A83-4E2A-BC53-B8CEDCE64B3D}">
      <dsp:nvSpPr>
        <dsp:cNvPr id="0" name=""/>
        <dsp:cNvSpPr/>
      </dsp:nvSpPr>
      <dsp:spPr>
        <a:xfrm>
          <a:off x="2164153" y="354203"/>
          <a:ext cx="1885066" cy="404526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Les élèves ont des groupes attitrés au début de l’année pour la période du midi et du soir.</a:t>
          </a:r>
        </a:p>
      </dsp:txBody>
      <dsp:txXfrm>
        <a:off x="2164153" y="354203"/>
        <a:ext cx="1885066" cy="4045268"/>
      </dsp:txXfrm>
    </dsp:sp>
    <dsp:sp modelId="{74B418A1-EE75-4242-9CC1-357372239F5A}">
      <dsp:nvSpPr>
        <dsp:cNvPr id="0" name=""/>
        <dsp:cNvSpPr/>
      </dsp:nvSpPr>
      <dsp:spPr>
        <a:xfrm>
          <a:off x="4313129" y="0"/>
          <a:ext cx="1885066" cy="3542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Comic Sans MS" panose="030F0702030302020204" pitchFamily="66" charset="0"/>
            </a:rPr>
            <a:t>Multiâge</a:t>
          </a:r>
        </a:p>
      </dsp:txBody>
      <dsp:txXfrm>
        <a:off x="4313129" y="0"/>
        <a:ext cx="1885066" cy="354203"/>
      </dsp:txXfrm>
    </dsp:sp>
    <dsp:sp modelId="{805566BA-8B95-499C-A1EF-308BEB3CB802}">
      <dsp:nvSpPr>
        <dsp:cNvPr id="0" name=""/>
        <dsp:cNvSpPr/>
      </dsp:nvSpPr>
      <dsp:spPr>
        <a:xfrm>
          <a:off x="4313129" y="354203"/>
          <a:ext cx="1885066" cy="404526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Pendant l’accueil du matin et le départ du soir, les élèves sont en multi-âge.</a:t>
          </a:r>
        </a:p>
        <a:p>
          <a:pPr marL="114300" lvl="1" indent="-114300" algn="l" defTabSz="533400">
            <a:lnSpc>
              <a:spcPct val="90000"/>
            </a:lnSpc>
            <a:spcBef>
              <a:spcPct val="0"/>
            </a:spcBef>
            <a:spcAft>
              <a:spcPct val="15000"/>
            </a:spcAft>
            <a:buChar char="•"/>
          </a:pP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Lors des journées pédagogiques.</a:t>
          </a:r>
        </a:p>
      </dsp:txBody>
      <dsp:txXfrm>
        <a:off x="4313129" y="354203"/>
        <a:ext cx="1885066" cy="4045268"/>
      </dsp:txXfrm>
    </dsp:sp>
    <dsp:sp modelId="{6C4FC535-A4DB-46C9-A22D-4C394A777D4E}">
      <dsp:nvSpPr>
        <dsp:cNvPr id="0" name=""/>
        <dsp:cNvSpPr/>
      </dsp:nvSpPr>
      <dsp:spPr>
        <a:xfrm>
          <a:off x="6462105" y="0"/>
          <a:ext cx="1885066" cy="35420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Comic Sans MS" panose="030F0702030302020204" pitchFamily="66" charset="0"/>
            </a:rPr>
            <a:t>Dyade</a:t>
          </a:r>
        </a:p>
      </dsp:txBody>
      <dsp:txXfrm>
        <a:off x="6462105" y="0"/>
        <a:ext cx="1885066" cy="354203"/>
      </dsp:txXfrm>
    </dsp:sp>
    <dsp:sp modelId="{3055574F-97B4-4F1B-921D-1AE71BC7CC47}">
      <dsp:nvSpPr>
        <dsp:cNvPr id="0" name=""/>
        <dsp:cNvSpPr/>
      </dsp:nvSpPr>
      <dsp:spPr>
        <a:xfrm>
          <a:off x="6444027" y="317432"/>
          <a:ext cx="1885066" cy="404526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r-CA" sz="1200" kern="1200" dirty="0">
              <a:latin typeface="Comic Sans MS" panose="030F0702030302020204" pitchFamily="66" charset="0"/>
            </a:rPr>
            <a:t>Les élèves se retrouvent souvent en groupe de deux dans les jeux libres ou de société. </a:t>
          </a:r>
        </a:p>
        <a:p>
          <a:pPr marL="114300" lvl="1" indent="-114300" algn="l" defTabSz="622300">
            <a:lnSpc>
              <a:spcPct val="90000"/>
            </a:lnSpc>
            <a:spcBef>
              <a:spcPct val="0"/>
            </a:spcBef>
            <a:spcAft>
              <a:spcPct val="15000"/>
            </a:spcAft>
            <a:buFont typeface="Arial" panose="020B0604020202020204" pitchFamily="34" charset="0"/>
            <a:buChar char="•"/>
          </a:pPr>
          <a:endParaRPr lang="fr-CA" sz="1400" kern="1200" dirty="0">
            <a:latin typeface="Chaloult_Cond" panose="00000400000000000000"/>
          </a:endParaRPr>
        </a:p>
        <a:p>
          <a:pPr marL="171450" lvl="1" indent="-171450" algn="l" defTabSz="800100">
            <a:lnSpc>
              <a:spcPct val="90000"/>
            </a:lnSpc>
            <a:spcBef>
              <a:spcPct val="0"/>
            </a:spcBef>
            <a:spcAft>
              <a:spcPct val="15000"/>
            </a:spcAft>
            <a:buFont typeface="Arial" panose="020B0604020202020204" pitchFamily="34" charset="0"/>
            <a:buChar char="•"/>
          </a:pPr>
          <a:endParaRPr lang="fr-CA" sz="1800" kern="1200" dirty="0">
            <a:latin typeface="Chaloult_Cond" panose="00000400000000000000"/>
          </a:endParaRPr>
        </a:p>
      </dsp:txBody>
      <dsp:txXfrm>
        <a:off x="6444027" y="317432"/>
        <a:ext cx="1885066" cy="4045268"/>
      </dsp:txXfrm>
    </dsp:sp>
    <dsp:sp modelId="{DC28A46D-A2EE-4C39-94D3-1DC2E50BD887}">
      <dsp:nvSpPr>
        <dsp:cNvPr id="0" name=""/>
        <dsp:cNvSpPr/>
      </dsp:nvSpPr>
      <dsp:spPr>
        <a:xfrm>
          <a:off x="8611081" y="0"/>
          <a:ext cx="1885066" cy="35420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Comic Sans MS" panose="030F0702030302020204" pitchFamily="66" charset="0"/>
            </a:rPr>
            <a:t>Individuel</a:t>
          </a:r>
        </a:p>
      </dsp:txBody>
      <dsp:txXfrm>
        <a:off x="8611081" y="0"/>
        <a:ext cx="1885066" cy="354203"/>
      </dsp:txXfrm>
    </dsp:sp>
    <dsp:sp modelId="{ADDB4310-3162-48EE-96D8-CE89B6A16836}">
      <dsp:nvSpPr>
        <dsp:cNvPr id="0" name=""/>
        <dsp:cNvSpPr/>
      </dsp:nvSpPr>
      <dsp:spPr>
        <a:xfrm>
          <a:off x="8611081" y="354203"/>
          <a:ext cx="1885066" cy="4045268"/>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L’élève se retrouve seul lors d’un bricolage.</a:t>
          </a:r>
        </a:p>
        <a:p>
          <a:pPr marL="114300" lvl="1" indent="-114300" algn="l" defTabSz="533400">
            <a:lnSpc>
              <a:spcPct val="90000"/>
            </a:lnSpc>
            <a:spcBef>
              <a:spcPct val="0"/>
            </a:spcBef>
            <a:spcAft>
              <a:spcPct val="15000"/>
            </a:spcAft>
            <a:buChar char="•"/>
          </a:pPr>
          <a:endParaRPr lang="fr-CA" sz="1200" kern="1200" dirty="0">
            <a:latin typeface="Comic Sans MS" panose="030F0702030302020204" pitchFamily="66" charset="0"/>
          </a:endParaRPr>
        </a:p>
        <a:p>
          <a:pPr marL="114300" lvl="1" indent="-114300" algn="l" defTabSz="533400">
            <a:lnSpc>
              <a:spcPct val="90000"/>
            </a:lnSpc>
            <a:spcBef>
              <a:spcPct val="0"/>
            </a:spcBef>
            <a:spcAft>
              <a:spcPct val="15000"/>
            </a:spcAft>
            <a:buChar char="•"/>
          </a:pPr>
          <a:r>
            <a:rPr lang="fr-CA" sz="1200" kern="1200" dirty="0">
              <a:latin typeface="Comic Sans MS" panose="030F0702030302020204" pitchFamily="66" charset="0"/>
            </a:rPr>
            <a:t>Quand un élève a besoin de se rendre au coin calme pour s’apaiser. </a:t>
          </a:r>
        </a:p>
        <a:p>
          <a:pPr marL="171450" lvl="1" indent="-171450" algn="l" defTabSz="800100">
            <a:lnSpc>
              <a:spcPct val="90000"/>
            </a:lnSpc>
            <a:spcBef>
              <a:spcPct val="0"/>
            </a:spcBef>
            <a:spcAft>
              <a:spcPct val="15000"/>
            </a:spcAft>
            <a:buChar char="•"/>
          </a:pPr>
          <a:endParaRPr lang="fr-CA" sz="1800" kern="1200" dirty="0"/>
        </a:p>
      </dsp:txBody>
      <dsp:txXfrm>
        <a:off x="8611081" y="354203"/>
        <a:ext cx="1885066" cy="40452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D1D1-C180-4FB7-933D-2F01B5F834EF}">
      <dsp:nvSpPr>
        <dsp:cNvPr id="0" name=""/>
        <dsp:cNvSpPr/>
      </dsp:nvSpPr>
      <dsp:spPr>
        <a:xfrm>
          <a:off x="1428" y="903481"/>
          <a:ext cx="2345257" cy="5863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latin typeface="Comic Sans MS" panose="030F0702030302020204" pitchFamily="66" charset="0"/>
            </a:rPr>
            <a:t>Comportements inappropriés</a:t>
          </a:r>
        </a:p>
      </dsp:txBody>
      <dsp:txXfrm>
        <a:off x="18601" y="920654"/>
        <a:ext cx="2310911" cy="551968"/>
      </dsp:txXfrm>
    </dsp:sp>
    <dsp:sp modelId="{7BA2EBED-25B0-450B-B73E-D9218513E945}">
      <dsp:nvSpPr>
        <dsp:cNvPr id="0" name=""/>
        <dsp:cNvSpPr/>
      </dsp:nvSpPr>
      <dsp:spPr>
        <a:xfrm rot="5131479">
          <a:off x="1149742" y="1550152"/>
          <a:ext cx="112000" cy="102605"/>
        </a:xfrm>
        <a:prstGeom prst="rightArrow">
          <a:avLst>
            <a:gd name="adj1" fmla="val 667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7DD72D-B4A7-407F-A869-C7671CC26A61}">
      <dsp:nvSpPr>
        <dsp:cNvPr id="0" name=""/>
        <dsp:cNvSpPr/>
      </dsp:nvSpPr>
      <dsp:spPr>
        <a:xfrm>
          <a:off x="64797" y="1713113"/>
          <a:ext cx="2345257" cy="58631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Comportement</a:t>
          </a:r>
          <a:r>
            <a:rPr lang="en-CA" sz="1400" kern="1200" dirty="0">
              <a:latin typeface="Comic Sans MS" panose="030F0702030302020204" pitchFamily="66" charset="0"/>
            </a:rPr>
            <a:t> physique</a:t>
          </a:r>
          <a:endParaRPr lang="fr-CA" sz="1400" kern="1200" dirty="0">
            <a:latin typeface="Comic Sans MS" panose="030F0702030302020204" pitchFamily="66" charset="0"/>
          </a:endParaRPr>
        </a:p>
      </dsp:txBody>
      <dsp:txXfrm>
        <a:off x="81970" y="1730286"/>
        <a:ext cx="2310911" cy="551968"/>
      </dsp:txXfrm>
    </dsp:sp>
    <dsp:sp modelId="{A594300A-5660-48C3-9C4E-41D512B7B11F}">
      <dsp:nvSpPr>
        <dsp:cNvPr id="0" name=""/>
        <dsp:cNvSpPr/>
      </dsp:nvSpPr>
      <dsp:spPr>
        <a:xfrm rot="5400000">
          <a:off x="1186124" y="2350730"/>
          <a:ext cx="102605" cy="102605"/>
        </a:xfrm>
        <a:prstGeom prst="rightArrow">
          <a:avLst>
            <a:gd name="adj1" fmla="val 667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C7B88D-845A-4256-822A-78CD7BF31B9E}">
      <dsp:nvSpPr>
        <dsp:cNvPr id="0" name=""/>
        <dsp:cNvSpPr/>
      </dsp:nvSpPr>
      <dsp:spPr>
        <a:xfrm>
          <a:off x="64797" y="2504638"/>
          <a:ext cx="2345257" cy="586314"/>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Comportement</a:t>
          </a:r>
          <a:r>
            <a:rPr lang="en-CA" sz="1400" kern="1200" dirty="0">
              <a:latin typeface="Comic Sans MS" panose="030F0702030302020204" pitchFamily="66" charset="0"/>
            </a:rPr>
            <a:t> verbal</a:t>
          </a:r>
          <a:endParaRPr lang="fr-CA" sz="1400" kern="1200" dirty="0">
            <a:latin typeface="Comic Sans MS" panose="030F0702030302020204" pitchFamily="66" charset="0"/>
          </a:endParaRPr>
        </a:p>
      </dsp:txBody>
      <dsp:txXfrm>
        <a:off x="81970" y="2521811"/>
        <a:ext cx="2310911" cy="551968"/>
      </dsp:txXfrm>
    </dsp:sp>
    <dsp:sp modelId="{34A7FAFC-D6A0-49D6-A960-C37C9695C944}">
      <dsp:nvSpPr>
        <dsp:cNvPr id="0" name=""/>
        <dsp:cNvSpPr/>
      </dsp:nvSpPr>
      <dsp:spPr>
        <a:xfrm rot="5400000">
          <a:off x="1186124" y="3142255"/>
          <a:ext cx="102605" cy="102605"/>
        </a:xfrm>
        <a:prstGeom prst="rightArrow">
          <a:avLst>
            <a:gd name="adj1" fmla="val 667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FAB00F6-9DE6-494B-9F9E-42E2673F2833}">
      <dsp:nvSpPr>
        <dsp:cNvPr id="0" name=""/>
        <dsp:cNvSpPr/>
      </dsp:nvSpPr>
      <dsp:spPr>
        <a:xfrm>
          <a:off x="64797" y="3296162"/>
          <a:ext cx="2345257" cy="586314"/>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Comportement</a:t>
          </a:r>
          <a:r>
            <a:rPr lang="en-CA" sz="1400" kern="1200" dirty="0">
              <a:latin typeface="Comic Sans MS" panose="030F0702030302020204" pitchFamily="66" charset="0"/>
            </a:rPr>
            <a:t> à </a:t>
          </a:r>
          <a:r>
            <a:rPr lang="en-CA" sz="1400" kern="1200" dirty="0" err="1">
              <a:latin typeface="Comic Sans MS" panose="030F0702030302020204" pitchFamily="66" charset="0"/>
            </a:rPr>
            <a:t>caractère</a:t>
          </a:r>
          <a:r>
            <a:rPr lang="en-CA" sz="1400" kern="1200" dirty="0">
              <a:latin typeface="Comic Sans MS" panose="030F0702030302020204" pitchFamily="66" charset="0"/>
            </a:rPr>
            <a:t> </a:t>
          </a:r>
          <a:r>
            <a:rPr lang="en-CA" sz="1400" kern="1200" dirty="0" err="1">
              <a:latin typeface="Comic Sans MS" panose="030F0702030302020204" pitchFamily="66" charset="0"/>
            </a:rPr>
            <a:t>sexuel</a:t>
          </a:r>
          <a:endParaRPr lang="fr-CA" sz="1400" kern="1200" dirty="0">
            <a:latin typeface="Comic Sans MS" panose="030F0702030302020204" pitchFamily="66" charset="0"/>
          </a:endParaRPr>
        </a:p>
      </dsp:txBody>
      <dsp:txXfrm>
        <a:off x="81970" y="3313335"/>
        <a:ext cx="2310911" cy="551968"/>
      </dsp:txXfrm>
    </dsp:sp>
    <dsp:sp modelId="{3C7A6464-6438-4549-9497-599B8002BDF6}">
      <dsp:nvSpPr>
        <dsp:cNvPr id="0" name=""/>
        <dsp:cNvSpPr/>
      </dsp:nvSpPr>
      <dsp:spPr>
        <a:xfrm>
          <a:off x="2702181" y="912535"/>
          <a:ext cx="2345257" cy="58631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latin typeface="Comic Sans MS" panose="030F0702030302020204" pitchFamily="66" charset="0"/>
            </a:rPr>
            <a:t>Violence/intimidation</a:t>
          </a:r>
        </a:p>
      </dsp:txBody>
      <dsp:txXfrm>
        <a:off x="2719354" y="929708"/>
        <a:ext cx="2310911" cy="551968"/>
      </dsp:txXfrm>
    </dsp:sp>
    <dsp:sp modelId="{799F20A7-C5D5-4951-90DA-3CA5503BCE9B}">
      <dsp:nvSpPr>
        <dsp:cNvPr id="0" name=""/>
        <dsp:cNvSpPr/>
      </dsp:nvSpPr>
      <dsp:spPr>
        <a:xfrm rot="5400000">
          <a:off x="3823507" y="1550152"/>
          <a:ext cx="102605" cy="102605"/>
        </a:xfrm>
        <a:prstGeom prst="rightArrow">
          <a:avLst>
            <a:gd name="adj1" fmla="val 667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4BC75E7-A9E3-4935-BB00-1B6E6EB063DE}">
      <dsp:nvSpPr>
        <dsp:cNvPr id="0" name=""/>
        <dsp:cNvSpPr/>
      </dsp:nvSpPr>
      <dsp:spPr>
        <a:xfrm>
          <a:off x="2702181" y="1704059"/>
          <a:ext cx="2345257" cy="586314"/>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latin typeface="Comic Sans MS" panose="030F0702030302020204" pitchFamily="66" charset="0"/>
            </a:rPr>
            <a:t>Intervention </a:t>
          </a:r>
          <a:r>
            <a:rPr lang="en-CA" sz="1400" kern="1200" dirty="0" err="1">
              <a:latin typeface="Comic Sans MS" panose="030F0702030302020204" pitchFamily="66" charset="0"/>
            </a:rPr>
            <a:t>en</a:t>
          </a:r>
          <a:r>
            <a:rPr lang="en-CA" sz="1400" kern="1200" dirty="0">
              <a:latin typeface="Comic Sans MS" panose="030F0702030302020204" pitchFamily="66" charset="0"/>
            </a:rPr>
            <a:t> </a:t>
          </a:r>
          <a:r>
            <a:rPr lang="en-CA" sz="1400" kern="1200" dirty="0" err="1">
              <a:latin typeface="Comic Sans MS" panose="030F0702030302020204" pitchFamily="66" charset="0"/>
            </a:rPr>
            <a:t>fonction</a:t>
          </a:r>
          <a:r>
            <a:rPr lang="en-CA" sz="1400" kern="1200" dirty="0">
              <a:latin typeface="Comic Sans MS" panose="030F0702030302020204" pitchFamily="66" charset="0"/>
            </a:rPr>
            <a:t> de la situation</a:t>
          </a:r>
          <a:endParaRPr lang="fr-CA" sz="1400" kern="1200" dirty="0">
            <a:latin typeface="Comic Sans MS" panose="030F0702030302020204" pitchFamily="66" charset="0"/>
          </a:endParaRPr>
        </a:p>
      </dsp:txBody>
      <dsp:txXfrm>
        <a:off x="2719354" y="1721232"/>
        <a:ext cx="2310911" cy="551968"/>
      </dsp:txXfrm>
    </dsp:sp>
    <dsp:sp modelId="{6D3A6B5E-DA8D-4ACA-A874-4E832C171841}">
      <dsp:nvSpPr>
        <dsp:cNvPr id="0" name=""/>
        <dsp:cNvSpPr/>
      </dsp:nvSpPr>
      <dsp:spPr>
        <a:xfrm rot="5400000">
          <a:off x="3823507" y="2341676"/>
          <a:ext cx="102605" cy="102605"/>
        </a:xfrm>
        <a:prstGeom prst="rightArrow">
          <a:avLst>
            <a:gd name="adj1" fmla="val 667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006707-0F05-4615-98FB-2502A3694420}">
      <dsp:nvSpPr>
        <dsp:cNvPr id="0" name=""/>
        <dsp:cNvSpPr/>
      </dsp:nvSpPr>
      <dsp:spPr>
        <a:xfrm>
          <a:off x="2702181" y="2495584"/>
          <a:ext cx="2345257" cy="586314"/>
        </a:xfrm>
        <a:prstGeom prst="roundRect">
          <a:avLst>
            <a:gd name="adj" fmla="val 1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latin typeface="Comic Sans MS" panose="030F0702030302020204" pitchFamily="66" charset="0"/>
            </a:rPr>
            <a:t>Communication aux parents</a:t>
          </a:r>
          <a:endParaRPr lang="fr-CA" sz="1400" kern="1200" dirty="0">
            <a:latin typeface="Comic Sans MS" panose="030F0702030302020204" pitchFamily="66" charset="0"/>
          </a:endParaRPr>
        </a:p>
      </dsp:txBody>
      <dsp:txXfrm>
        <a:off x="2719354" y="2512757"/>
        <a:ext cx="2310911" cy="551968"/>
      </dsp:txXfrm>
    </dsp:sp>
    <dsp:sp modelId="{452C4F76-689E-40E9-AF42-EEF1F7C97409}">
      <dsp:nvSpPr>
        <dsp:cNvPr id="0" name=""/>
        <dsp:cNvSpPr/>
      </dsp:nvSpPr>
      <dsp:spPr>
        <a:xfrm rot="5400000">
          <a:off x="3823507" y="3133201"/>
          <a:ext cx="102605" cy="102605"/>
        </a:xfrm>
        <a:prstGeom prst="rightArrow">
          <a:avLst>
            <a:gd name="adj1" fmla="val 667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D6B5B9-4236-4783-BED5-77D045BB183D}">
      <dsp:nvSpPr>
        <dsp:cNvPr id="0" name=""/>
        <dsp:cNvSpPr/>
      </dsp:nvSpPr>
      <dsp:spPr>
        <a:xfrm>
          <a:off x="2702181" y="3287108"/>
          <a:ext cx="2345257" cy="58631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Outiller</a:t>
          </a:r>
          <a:r>
            <a:rPr lang="en-CA" sz="1400" kern="1200" dirty="0">
              <a:latin typeface="Comic Sans MS" panose="030F0702030302020204" pitchFamily="66" charset="0"/>
            </a:rPr>
            <a:t> </a:t>
          </a:r>
          <a:r>
            <a:rPr lang="en-CA" sz="1400" kern="1200" dirty="0" err="1">
              <a:latin typeface="Comic Sans MS" panose="030F0702030302020204" pitchFamily="66" charset="0"/>
            </a:rPr>
            <a:t>l’élève</a:t>
          </a:r>
          <a:r>
            <a:rPr lang="en-CA" sz="1400" kern="1200" dirty="0">
              <a:latin typeface="Comic Sans MS" panose="030F0702030302020204" pitchFamily="66" charset="0"/>
            </a:rPr>
            <a:t> à adopter des </a:t>
          </a:r>
          <a:r>
            <a:rPr lang="en-CA" sz="1400" kern="1200" dirty="0" err="1">
              <a:latin typeface="Comic Sans MS" panose="030F0702030302020204" pitchFamily="66" charset="0"/>
            </a:rPr>
            <a:t>comportements</a:t>
          </a:r>
          <a:r>
            <a:rPr lang="en-CA" sz="1400" kern="1200" dirty="0">
              <a:latin typeface="Comic Sans MS" panose="030F0702030302020204" pitchFamily="66" charset="0"/>
            </a:rPr>
            <a:t> </a:t>
          </a:r>
          <a:r>
            <a:rPr lang="en-CA" sz="1400" kern="1200" dirty="0" err="1">
              <a:latin typeface="Comic Sans MS" panose="030F0702030302020204" pitchFamily="66" charset="0"/>
            </a:rPr>
            <a:t>positifs</a:t>
          </a:r>
          <a:endParaRPr lang="fr-CA" sz="1400" kern="1200" dirty="0">
            <a:latin typeface="Comic Sans MS" panose="030F0702030302020204" pitchFamily="66" charset="0"/>
          </a:endParaRPr>
        </a:p>
      </dsp:txBody>
      <dsp:txXfrm>
        <a:off x="2719354" y="3304281"/>
        <a:ext cx="2310911" cy="551968"/>
      </dsp:txXfrm>
    </dsp:sp>
    <dsp:sp modelId="{26E6C6D4-1F48-4B6B-A97E-DAF737BE6B8D}">
      <dsp:nvSpPr>
        <dsp:cNvPr id="0" name=""/>
        <dsp:cNvSpPr/>
      </dsp:nvSpPr>
      <dsp:spPr>
        <a:xfrm>
          <a:off x="5348617" y="903481"/>
          <a:ext cx="2345257" cy="5863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latin typeface="Comic Sans MS" panose="030F0702030302020204" pitchFamily="66" charset="0"/>
            </a:rPr>
            <a:t>Inclusion/intégration</a:t>
          </a:r>
        </a:p>
      </dsp:txBody>
      <dsp:txXfrm>
        <a:off x="5365790" y="920654"/>
        <a:ext cx="2310911" cy="551968"/>
      </dsp:txXfrm>
    </dsp:sp>
    <dsp:sp modelId="{BDB0AC29-9CF8-4352-9874-A43BEB96CD93}">
      <dsp:nvSpPr>
        <dsp:cNvPr id="0" name=""/>
        <dsp:cNvSpPr/>
      </dsp:nvSpPr>
      <dsp:spPr>
        <a:xfrm rot="5400000">
          <a:off x="6469943" y="1541098"/>
          <a:ext cx="102605" cy="102605"/>
        </a:xfrm>
        <a:prstGeom prst="rightArrow">
          <a:avLst>
            <a:gd name="adj1" fmla="val 667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A77968-364F-408A-8E36-18FE40231ECD}">
      <dsp:nvSpPr>
        <dsp:cNvPr id="0" name=""/>
        <dsp:cNvSpPr/>
      </dsp:nvSpPr>
      <dsp:spPr>
        <a:xfrm>
          <a:off x="5348617" y="1695005"/>
          <a:ext cx="2345257" cy="586314"/>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Favoriser</a:t>
          </a:r>
          <a:r>
            <a:rPr lang="en-CA" sz="1400" kern="1200" dirty="0">
              <a:latin typeface="Comic Sans MS" panose="030F0702030302020204" pitchFamily="66" charset="0"/>
            </a:rPr>
            <a:t> </a:t>
          </a:r>
          <a:r>
            <a:rPr lang="en-CA" sz="1400" kern="1200" dirty="0" err="1">
              <a:latin typeface="Comic Sans MS" panose="030F0702030302020204" pitchFamily="66" charset="0"/>
            </a:rPr>
            <a:t>une</a:t>
          </a:r>
          <a:r>
            <a:rPr lang="en-CA" sz="1400" kern="1200" dirty="0">
              <a:latin typeface="Comic Sans MS" panose="030F0702030302020204" pitchFamily="66" charset="0"/>
            </a:rPr>
            <a:t> </a:t>
          </a:r>
          <a:r>
            <a:rPr lang="en-CA" sz="1400" kern="1200" dirty="0" err="1">
              <a:latin typeface="Comic Sans MS" panose="030F0702030302020204" pitchFamily="66" charset="0"/>
            </a:rPr>
            <a:t>intégration</a:t>
          </a:r>
          <a:r>
            <a:rPr lang="en-CA" sz="1400" kern="1200" dirty="0">
              <a:latin typeface="Comic Sans MS" panose="030F0702030302020204" pitchFamily="66" charset="0"/>
            </a:rPr>
            <a:t> positive</a:t>
          </a:r>
          <a:endParaRPr lang="fr-CA" sz="1400" kern="1200" dirty="0">
            <a:latin typeface="Comic Sans MS" panose="030F0702030302020204" pitchFamily="66" charset="0"/>
          </a:endParaRPr>
        </a:p>
      </dsp:txBody>
      <dsp:txXfrm>
        <a:off x="5365790" y="1712178"/>
        <a:ext cx="2310911" cy="551968"/>
      </dsp:txXfrm>
    </dsp:sp>
    <dsp:sp modelId="{890BCD92-75D9-4666-B8A7-D87CBFBB8DD3}">
      <dsp:nvSpPr>
        <dsp:cNvPr id="0" name=""/>
        <dsp:cNvSpPr/>
      </dsp:nvSpPr>
      <dsp:spPr>
        <a:xfrm rot="5400000">
          <a:off x="6469943" y="2332622"/>
          <a:ext cx="102605" cy="102605"/>
        </a:xfrm>
        <a:prstGeom prst="rightArrow">
          <a:avLst>
            <a:gd name="adj1" fmla="val 667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3D887F-8F0A-487E-979C-501237C8B36D}">
      <dsp:nvSpPr>
        <dsp:cNvPr id="0" name=""/>
        <dsp:cNvSpPr/>
      </dsp:nvSpPr>
      <dsp:spPr>
        <a:xfrm>
          <a:off x="5348617" y="2486530"/>
          <a:ext cx="2345257" cy="586314"/>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Créer</a:t>
          </a:r>
          <a:r>
            <a:rPr lang="en-CA" sz="1400" kern="1200" dirty="0">
              <a:latin typeface="Comic Sans MS" panose="030F0702030302020204" pitchFamily="66" charset="0"/>
            </a:rPr>
            <a:t> des liens </a:t>
          </a:r>
          <a:r>
            <a:rPr lang="en-CA" sz="1400" kern="1200" dirty="0" err="1">
              <a:latin typeface="Comic Sans MS" panose="030F0702030302020204" pitchFamily="66" charset="0"/>
            </a:rPr>
            <a:t>d’appartenance</a:t>
          </a:r>
          <a:endParaRPr lang="fr-CA" sz="1400" kern="1200" dirty="0">
            <a:latin typeface="Comic Sans MS" panose="030F0702030302020204" pitchFamily="66" charset="0"/>
          </a:endParaRPr>
        </a:p>
      </dsp:txBody>
      <dsp:txXfrm>
        <a:off x="5365790" y="2503703"/>
        <a:ext cx="2310911" cy="551968"/>
      </dsp:txXfrm>
    </dsp:sp>
    <dsp:sp modelId="{7A9B443F-3B23-4FE1-88E8-9AB161395448}">
      <dsp:nvSpPr>
        <dsp:cNvPr id="0" name=""/>
        <dsp:cNvSpPr/>
      </dsp:nvSpPr>
      <dsp:spPr>
        <a:xfrm rot="5400000">
          <a:off x="6469943" y="3124147"/>
          <a:ext cx="102605" cy="102605"/>
        </a:xfrm>
        <a:prstGeom prst="rightArrow">
          <a:avLst>
            <a:gd name="adj1" fmla="val 667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C7343B-00DB-4CA9-8E1E-C09D56BAABDE}">
      <dsp:nvSpPr>
        <dsp:cNvPr id="0" name=""/>
        <dsp:cNvSpPr/>
      </dsp:nvSpPr>
      <dsp:spPr>
        <a:xfrm>
          <a:off x="5348617" y="3278055"/>
          <a:ext cx="2345257" cy="586314"/>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Planifier</a:t>
          </a:r>
          <a:r>
            <a:rPr lang="en-CA" sz="1400" kern="1200" dirty="0">
              <a:latin typeface="Comic Sans MS" panose="030F0702030302020204" pitchFamily="66" charset="0"/>
            </a:rPr>
            <a:t> des </a:t>
          </a:r>
          <a:r>
            <a:rPr lang="en-CA" sz="1400" kern="1200" dirty="0" err="1">
              <a:latin typeface="Comic Sans MS" panose="030F0702030302020204" pitchFamily="66" charset="0"/>
            </a:rPr>
            <a:t>activités</a:t>
          </a:r>
          <a:r>
            <a:rPr lang="en-CA" sz="1400" kern="1200" dirty="0">
              <a:latin typeface="Comic Sans MS" panose="030F0702030302020204" pitchFamily="66" charset="0"/>
            </a:rPr>
            <a:t> sur le </a:t>
          </a:r>
          <a:r>
            <a:rPr lang="en-CA" sz="1400" kern="1200" dirty="0" err="1">
              <a:latin typeface="Comic Sans MS" panose="030F0702030302020204" pitchFamily="66" charset="0"/>
            </a:rPr>
            <a:t>thème</a:t>
          </a:r>
          <a:r>
            <a:rPr lang="en-CA" sz="1400" kern="1200" dirty="0">
              <a:latin typeface="Comic Sans MS" panose="030F0702030302020204" pitchFamily="66" charset="0"/>
            </a:rPr>
            <a:t> de la </a:t>
          </a:r>
          <a:r>
            <a:rPr lang="en-CA" sz="1400" kern="1200" dirty="0" err="1">
              <a:latin typeface="Comic Sans MS" panose="030F0702030302020204" pitchFamily="66" charset="0"/>
            </a:rPr>
            <a:t>différence</a:t>
          </a:r>
          <a:endParaRPr lang="fr-CA" sz="1400" kern="1200" dirty="0">
            <a:latin typeface="Comic Sans MS" panose="030F0702030302020204" pitchFamily="66" charset="0"/>
          </a:endParaRPr>
        </a:p>
      </dsp:txBody>
      <dsp:txXfrm>
        <a:off x="5365790" y="3295228"/>
        <a:ext cx="2310911" cy="551968"/>
      </dsp:txXfrm>
    </dsp:sp>
    <dsp:sp modelId="{FB4EBB08-80C2-4EFC-9FDA-A16414EB3AAA}">
      <dsp:nvSpPr>
        <dsp:cNvPr id="0" name=""/>
        <dsp:cNvSpPr/>
      </dsp:nvSpPr>
      <dsp:spPr>
        <a:xfrm>
          <a:off x="8022211" y="903481"/>
          <a:ext cx="2345257" cy="5863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latin typeface="Comic Sans MS" panose="030F0702030302020204" pitchFamily="66" charset="0"/>
            </a:rPr>
            <a:t>Élèves à besoins particuliers/à défi</a:t>
          </a:r>
        </a:p>
      </dsp:txBody>
      <dsp:txXfrm>
        <a:off x="8039384" y="920654"/>
        <a:ext cx="2310911" cy="551968"/>
      </dsp:txXfrm>
    </dsp:sp>
    <dsp:sp modelId="{115821A8-567C-4426-A5EB-C5F737ACA48F}">
      <dsp:nvSpPr>
        <dsp:cNvPr id="0" name=""/>
        <dsp:cNvSpPr/>
      </dsp:nvSpPr>
      <dsp:spPr>
        <a:xfrm rot="5400000">
          <a:off x="9143537" y="1541098"/>
          <a:ext cx="102605" cy="102605"/>
        </a:xfrm>
        <a:prstGeom prst="rightArrow">
          <a:avLst>
            <a:gd name="adj1" fmla="val 667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15865E-95B2-4F0C-B25D-5EC59E47C623}">
      <dsp:nvSpPr>
        <dsp:cNvPr id="0" name=""/>
        <dsp:cNvSpPr/>
      </dsp:nvSpPr>
      <dsp:spPr>
        <a:xfrm>
          <a:off x="8022211" y="1695005"/>
          <a:ext cx="2345257" cy="586314"/>
        </a:xfrm>
        <a:prstGeom prst="roundRect">
          <a:avLst>
            <a:gd name="adj" fmla="val 1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Cultiver</a:t>
          </a:r>
          <a:r>
            <a:rPr lang="en-CA" sz="1400" kern="1200" dirty="0">
              <a:latin typeface="Comic Sans MS" panose="030F0702030302020204" pitchFamily="66" charset="0"/>
            </a:rPr>
            <a:t> un lien </a:t>
          </a:r>
          <a:r>
            <a:rPr lang="en-CA" sz="1400" kern="1200" dirty="0" err="1">
              <a:latin typeface="Comic Sans MS" panose="030F0702030302020204" pitchFamily="66" charset="0"/>
            </a:rPr>
            <a:t>positif</a:t>
          </a:r>
          <a:r>
            <a:rPr lang="en-CA" sz="1400" kern="1200" dirty="0">
              <a:latin typeface="Comic Sans MS" panose="030F0702030302020204" pitchFamily="66" charset="0"/>
            </a:rPr>
            <a:t> avec </a:t>
          </a:r>
          <a:r>
            <a:rPr lang="en-CA" sz="1400" kern="1200" dirty="0" err="1">
              <a:latin typeface="Comic Sans MS" panose="030F0702030302020204" pitchFamily="66" charset="0"/>
            </a:rPr>
            <a:t>ces</a:t>
          </a:r>
          <a:r>
            <a:rPr lang="en-CA" sz="1400" kern="1200" dirty="0">
              <a:latin typeface="Comic Sans MS" panose="030F0702030302020204" pitchFamily="66" charset="0"/>
            </a:rPr>
            <a:t> </a:t>
          </a:r>
          <a:r>
            <a:rPr lang="en-CA" sz="1400" kern="1200" dirty="0" err="1">
              <a:latin typeface="Comic Sans MS" panose="030F0702030302020204" pitchFamily="66" charset="0"/>
            </a:rPr>
            <a:t>élèves</a:t>
          </a:r>
          <a:endParaRPr lang="fr-CA" sz="1400" kern="1200" dirty="0">
            <a:latin typeface="Comic Sans MS" panose="030F0702030302020204" pitchFamily="66" charset="0"/>
          </a:endParaRPr>
        </a:p>
      </dsp:txBody>
      <dsp:txXfrm>
        <a:off x="8039384" y="1712178"/>
        <a:ext cx="2310911" cy="551968"/>
      </dsp:txXfrm>
    </dsp:sp>
    <dsp:sp modelId="{16ED7D9E-8814-4EC9-9971-F5D913CD6DAA}">
      <dsp:nvSpPr>
        <dsp:cNvPr id="0" name=""/>
        <dsp:cNvSpPr/>
      </dsp:nvSpPr>
      <dsp:spPr>
        <a:xfrm rot="5400000">
          <a:off x="9143537" y="2332622"/>
          <a:ext cx="102605" cy="102605"/>
        </a:xfrm>
        <a:prstGeom prst="rightArrow">
          <a:avLst>
            <a:gd name="adj1" fmla="val 667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FCD871-484A-4953-9EE2-857F1ABFB0D5}">
      <dsp:nvSpPr>
        <dsp:cNvPr id="0" name=""/>
        <dsp:cNvSpPr/>
      </dsp:nvSpPr>
      <dsp:spPr>
        <a:xfrm>
          <a:off x="8022211" y="2486530"/>
          <a:ext cx="2345257" cy="58631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Avoir</a:t>
          </a:r>
          <a:r>
            <a:rPr lang="en-CA" sz="1400" kern="1200" dirty="0">
              <a:latin typeface="Comic Sans MS" panose="030F0702030302020204" pitchFamily="66" charset="0"/>
            </a:rPr>
            <a:t> </a:t>
          </a:r>
          <a:r>
            <a:rPr lang="en-CA" sz="1400" kern="1200" dirty="0" err="1">
              <a:latin typeface="Comic Sans MS" panose="030F0702030302020204" pitchFamily="66" charset="0"/>
            </a:rPr>
            <a:t>une</a:t>
          </a:r>
          <a:r>
            <a:rPr lang="en-CA" sz="1400" kern="1200" dirty="0">
              <a:latin typeface="Comic Sans MS" panose="030F0702030302020204" pitchFamily="66" charset="0"/>
            </a:rPr>
            <a:t> routine </a:t>
          </a:r>
          <a:r>
            <a:rPr lang="en-CA" sz="1400" kern="1200" dirty="0" err="1">
              <a:latin typeface="Comic Sans MS" panose="030F0702030302020204" pitchFamily="66" charset="0"/>
            </a:rPr>
            <a:t>identique</a:t>
          </a:r>
          <a:r>
            <a:rPr lang="en-CA" sz="1400" kern="1200" dirty="0">
              <a:latin typeface="Comic Sans MS" panose="030F0702030302020204" pitchFamily="66" charset="0"/>
            </a:rPr>
            <a:t> à </a:t>
          </a:r>
          <a:r>
            <a:rPr lang="en-CA" sz="1400" kern="1200" dirty="0" err="1">
              <a:latin typeface="Comic Sans MS" panose="030F0702030302020204" pitchFamily="66" charset="0"/>
            </a:rPr>
            <a:t>tous</a:t>
          </a:r>
          <a:r>
            <a:rPr lang="en-CA" sz="1400" kern="1200" dirty="0">
              <a:latin typeface="Comic Sans MS" panose="030F0702030302020204" pitchFamily="66" charset="0"/>
            </a:rPr>
            <a:t> les </a:t>
          </a:r>
          <a:r>
            <a:rPr lang="en-CA" sz="1400" kern="1200" dirty="0" err="1">
              <a:latin typeface="Comic Sans MS" panose="030F0702030302020204" pitchFamily="66" charset="0"/>
            </a:rPr>
            <a:t>jours</a:t>
          </a:r>
          <a:endParaRPr lang="fr-CA" sz="1400" kern="1200" dirty="0">
            <a:latin typeface="Comic Sans MS" panose="030F0702030302020204" pitchFamily="66" charset="0"/>
          </a:endParaRPr>
        </a:p>
      </dsp:txBody>
      <dsp:txXfrm>
        <a:off x="8039384" y="2503703"/>
        <a:ext cx="2310911" cy="551968"/>
      </dsp:txXfrm>
    </dsp:sp>
    <dsp:sp modelId="{B6A11A51-EED3-4228-BCE0-54C5DAD2555A}">
      <dsp:nvSpPr>
        <dsp:cNvPr id="0" name=""/>
        <dsp:cNvSpPr/>
      </dsp:nvSpPr>
      <dsp:spPr>
        <a:xfrm rot="5400000">
          <a:off x="9143537" y="3124147"/>
          <a:ext cx="102605" cy="102605"/>
        </a:xfrm>
        <a:prstGeom prst="rightArrow">
          <a:avLst>
            <a:gd name="adj1" fmla="val 667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331517-962B-4E42-A628-6DC109AFF7C9}">
      <dsp:nvSpPr>
        <dsp:cNvPr id="0" name=""/>
        <dsp:cNvSpPr/>
      </dsp:nvSpPr>
      <dsp:spPr>
        <a:xfrm>
          <a:off x="8022211" y="3278055"/>
          <a:ext cx="2345257" cy="869029"/>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err="1">
              <a:latin typeface="Comic Sans MS" panose="030F0702030302020204" pitchFamily="66" charset="0"/>
            </a:rPr>
            <a:t>Désarmorcer</a:t>
          </a:r>
          <a:r>
            <a:rPr lang="en-CA" sz="1400" kern="1200" dirty="0">
              <a:latin typeface="Comic Sans MS" panose="030F0702030302020204" pitchFamily="66" charset="0"/>
            </a:rPr>
            <a:t> les situations </a:t>
          </a:r>
          <a:r>
            <a:rPr lang="en-CA" sz="1400" kern="1200" dirty="0" err="1">
              <a:latin typeface="Comic Sans MS" panose="030F0702030302020204" pitchFamily="66" charset="0"/>
            </a:rPr>
            <a:t>problématiques</a:t>
          </a:r>
          <a:r>
            <a:rPr lang="en-CA" sz="1400" kern="1200" dirty="0">
              <a:latin typeface="Comic Sans MS" panose="030F0702030302020204" pitchFamily="66" charset="0"/>
            </a:rPr>
            <a:t> avec </a:t>
          </a:r>
          <a:r>
            <a:rPr lang="en-CA" sz="1400" kern="1200" dirty="0" err="1">
              <a:latin typeface="Comic Sans MS" panose="030F0702030302020204" pitchFamily="66" charset="0"/>
            </a:rPr>
            <a:t>une</a:t>
          </a:r>
          <a:r>
            <a:rPr lang="en-CA" sz="1400" kern="1200" dirty="0">
              <a:latin typeface="Comic Sans MS" panose="030F0702030302020204" pitchFamily="66" charset="0"/>
            </a:rPr>
            <a:t> attitude de </a:t>
          </a:r>
          <a:r>
            <a:rPr lang="en-CA" sz="1400" kern="1200" dirty="0" err="1">
              <a:latin typeface="Comic Sans MS" panose="030F0702030302020204" pitchFamily="66" charset="0"/>
            </a:rPr>
            <a:t>résolution</a:t>
          </a:r>
          <a:r>
            <a:rPr lang="en-CA" sz="1400" kern="1200" dirty="0">
              <a:latin typeface="Comic Sans MS" panose="030F0702030302020204" pitchFamily="66" charset="0"/>
            </a:rPr>
            <a:t> de </a:t>
          </a:r>
          <a:r>
            <a:rPr lang="en-CA" sz="1400" kern="1200" dirty="0" err="1">
              <a:latin typeface="Comic Sans MS" panose="030F0702030302020204" pitchFamily="66" charset="0"/>
            </a:rPr>
            <a:t>problème</a:t>
          </a:r>
          <a:endParaRPr lang="fr-CA" sz="1400" kern="1200" dirty="0">
            <a:latin typeface="Comic Sans MS" panose="030F0702030302020204" pitchFamily="66" charset="0"/>
          </a:endParaRPr>
        </a:p>
      </dsp:txBody>
      <dsp:txXfrm>
        <a:off x="8047664" y="3303508"/>
        <a:ext cx="2294351" cy="8181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8BC6-EBB3-42EE-BD6C-0C856FB2ACB1}">
      <dsp:nvSpPr>
        <dsp:cNvPr id="0" name=""/>
        <dsp:cNvSpPr/>
      </dsp:nvSpPr>
      <dsp:spPr>
        <a:xfrm>
          <a:off x="3192" y="361607"/>
          <a:ext cx="3112405" cy="12449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L’élève</a:t>
          </a:r>
        </a:p>
      </dsp:txBody>
      <dsp:txXfrm>
        <a:off x="3192" y="361607"/>
        <a:ext cx="3112405" cy="1244962"/>
      </dsp:txXfrm>
    </dsp:sp>
    <dsp:sp modelId="{8D2A42CB-BAE7-4394-BF6E-1E201DF8D181}">
      <dsp:nvSpPr>
        <dsp:cNvPr id="0" name=""/>
        <dsp:cNvSpPr/>
      </dsp:nvSpPr>
      <dsp:spPr>
        <a:xfrm>
          <a:off x="3192" y="1606570"/>
          <a:ext cx="3112405" cy="28548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Cibler les comportements problématiques et observer l’élément déclencheur de ce comportement afin d’être dans la prévention.</a:t>
          </a:r>
        </a:p>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Cibler les moments où l’élève à davantage tendance à se désorganiser ou lorsque son comportement change. Est-ce que cela arrive toujours lorsqu’il fait des jeux de ballons par exemple.</a:t>
          </a:r>
        </a:p>
      </dsp:txBody>
      <dsp:txXfrm>
        <a:off x="3192" y="1606570"/>
        <a:ext cx="3112405" cy="2854800"/>
      </dsp:txXfrm>
    </dsp:sp>
    <dsp:sp modelId="{0453B3E7-D0A8-4BA5-8850-552AC30D76B0}">
      <dsp:nvSpPr>
        <dsp:cNvPr id="0" name=""/>
        <dsp:cNvSpPr/>
      </dsp:nvSpPr>
      <dsp:spPr>
        <a:xfrm>
          <a:off x="3551334" y="361607"/>
          <a:ext cx="3112405" cy="124496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 groupe</a:t>
          </a:r>
        </a:p>
      </dsp:txBody>
      <dsp:txXfrm>
        <a:off x="3551334" y="361607"/>
        <a:ext cx="3112405" cy="1244962"/>
      </dsp:txXfrm>
    </dsp:sp>
    <dsp:sp modelId="{CD4413AB-A354-421E-B64C-41F2C8C02DA4}">
      <dsp:nvSpPr>
        <dsp:cNvPr id="0" name=""/>
        <dsp:cNvSpPr/>
      </dsp:nvSpPr>
      <dsp:spPr>
        <a:xfrm>
          <a:off x="3551334" y="1606570"/>
          <a:ext cx="3112405" cy="28548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Observer l’attitude général du groupe.</a:t>
          </a:r>
          <a:endParaRPr lang="fr-CA" sz="1800" kern="1200" dirty="0">
            <a:latin typeface="Comic Sans MS" panose="030F0702030302020204" pitchFamily="66" charset="0"/>
          </a:endParaRPr>
        </a:p>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Observer comment se déroule une activité.</a:t>
          </a:r>
        </a:p>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Observer les interactions entre les élèves.</a:t>
          </a:r>
        </a:p>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Observer les moments de transitions. </a:t>
          </a:r>
        </a:p>
      </dsp:txBody>
      <dsp:txXfrm>
        <a:off x="3551334" y="1606570"/>
        <a:ext cx="3112405" cy="2854800"/>
      </dsp:txXfrm>
    </dsp:sp>
    <dsp:sp modelId="{F652C1DA-C9F3-4D82-9FFE-59E456D6F60B}">
      <dsp:nvSpPr>
        <dsp:cNvPr id="0" name=""/>
        <dsp:cNvSpPr/>
      </dsp:nvSpPr>
      <dsp:spPr>
        <a:xfrm>
          <a:off x="7099476" y="361607"/>
          <a:ext cx="3112405" cy="124496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L’éducateur.trice (autoévaluation)</a:t>
          </a:r>
        </a:p>
      </dsp:txBody>
      <dsp:txXfrm>
        <a:off x="7099476" y="361607"/>
        <a:ext cx="3112405" cy="1244962"/>
      </dsp:txXfrm>
    </dsp:sp>
    <dsp:sp modelId="{4F086ED8-A468-41AC-A86B-2B2928D48CA2}">
      <dsp:nvSpPr>
        <dsp:cNvPr id="0" name=""/>
        <dsp:cNvSpPr/>
      </dsp:nvSpPr>
      <dsp:spPr>
        <a:xfrm>
          <a:off x="7099476" y="1606570"/>
          <a:ext cx="3112405" cy="28548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Se remettre en question lorsque quelque chose ne s’est pas passé de la manière que j’aurais voulu. Par exemple: Est-ce que j’ai nommé mes attentes aux élèves avant l’activité? Est-ce que mes règles étaient simples? Etc.</a:t>
          </a:r>
        </a:p>
        <a:p>
          <a:pPr marL="114300" lvl="1" indent="-114300" algn="l" defTabSz="622300">
            <a:lnSpc>
              <a:spcPct val="90000"/>
            </a:lnSpc>
            <a:spcBef>
              <a:spcPct val="0"/>
            </a:spcBef>
            <a:spcAft>
              <a:spcPct val="15000"/>
            </a:spcAft>
            <a:buChar char="•"/>
          </a:pPr>
          <a:r>
            <a:rPr lang="fr-CA" sz="1400" kern="1200" dirty="0">
              <a:latin typeface="Comic Sans MS" panose="030F0702030302020204" pitchFamily="66" charset="0"/>
            </a:rPr>
            <a:t>Après une activité ou un moment avec mon groupe, s’auto évaluer pour être en constante amélioration. </a:t>
          </a:r>
        </a:p>
      </dsp:txBody>
      <dsp:txXfrm>
        <a:off x="7099476" y="1606570"/>
        <a:ext cx="3112405" cy="285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00FEF-16E0-403F-83CF-16E8B91E2BE1}">
      <dsp:nvSpPr>
        <dsp:cNvPr id="0" name=""/>
        <dsp:cNvSpPr/>
      </dsp:nvSpPr>
      <dsp:spPr>
        <a:xfrm>
          <a:off x="834817" y="504482"/>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9C4C7-E637-41A3-AA1B-9AEB0C4AFA64}">
      <dsp:nvSpPr>
        <dsp:cNvPr id="0" name=""/>
        <dsp:cNvSpPr/>
      </dsp:nvSpPr>
      <dsp:spPr>
        <a:xfrm>
          <a:off x="40219" y="2306180"/>
          <a:ext cx="2889450" cy="154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fr-CA" sz="1500" kern="1200" dirty="0">
              <a:latin typeface="Chaloult_Cond" panose="00000400000000000000"/>
            </a:rPr>
            <a:t>Le programme d’activités doit être conçu pour tenir </a:t>
          </a:r>
          <a:r>
            <a:rPr lang="fr-CA" sz="1500" kern="1200" dirty="0">
              <a:solidFill>
                <a:schemeClr val="accent1"/>
              </a:solidFill>
              <a:latin typeface="Chaloult_Cond" panose="00000400000000000000"/>
            </a:rPr>
            <a:t>compte des besoins diversifiés de tous </a:t>
          </a:r>
          <a:r>
            <a:rPr lang="fr-CA" sz="1500" kern="1200" dirty="0">
              <a:solidFill>
                <a:schemeClr val="accent1"/>
              </a:solidFill>
              <a:latin typeface="Comic Sans MS" panose="030F0702030302020204" pitchFamily="66" charset="0"/>
            </a:rPr>
            <a:t>les</a:t>
          </a:r>
          <a:r>
            <a:rPr lang="fr-CA" sz="1500" kern="1200" dirty="0">
              <a:solidFill>
                <a:schemeClr val="accent1"/>
              </a:solidFill>
              <a:latin typeface="Chaloult_Cond" panose="00000400000000000000"/>
            </a:rPr>
            <a:t> élèves </a:t>
          </a:r>
          <a:r>
            <a:rPr lang="fr-CA" sz="1500" kern="1200" dirty="0">
              <a:latin typeface="Chaloult_Cond" panose="00000400000000000000"/>
            </a:rPr>
            <a:t>inscrits au service de garde.  </a:t>
          </a:r>
        </a:p>
      </dsp:txBody>
      <dsp:txXfrm>
        <a:off x="40219" y="2306180"/>
        <a:ext cx="2889450" cy="1540675"/>
      </dsp:txXfrm>
    </dsp:sp>
    <dsp:sp modelId="{415784A5-79D9-408C-9245-5F348D581538}">
      <dsp:nvSpPr>
        <dsp:cNvPr id="0" name=""/>
        <dsp:cNvSpPr/>
      </dsp:nvSpPr>
      <dsp:spPr>
        <a:xfrm>
          <a:off x="4607673" y="28571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91C97-6A99-44A3-B469-CBF9FA68F7AC}">
      <dsp:nvSpPr>
        <dsp:cNvPr id="0" name=""/>
        <dsp:cNvSpPr/>
      </dsp:nvSpPr>
      <dsp:spPr>
        <a:xfrm>
          <a:off x="3435322" y="1649863"/>
          <a:ext cx="3644954" cy="241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endParaRPr lang="fr-CA" sz="1500" kern="1200" dirty="0">
            <a:latin typeface="Chaloult_Cond" panose="00000400000000000000"/>
          </a:endParaRPr>
        </a:p>
        <a:p>
          <a:pPr marL="0" lvl="0" indent="0" algn="ctr" defTabSz="666750">
            <a:lnSpc>
              <a:spcPct val="90000"/>
            </a:lnSpc>
            <a:spcBef>
              <a:spcPct val="0"/>
            </a:spcBef>
            <a:spcAft>
              <a:spcPct val="35000"/>
            </a:spcAft>
            <a:buNone/>
          </a:pPr>
          <a:r>
            <a:rPr lang="fr-CA" sz="1500" kern="1200" dirty="0">
              <a:latin typeface="Chaloult_Cond" panose="00000400000000000000"/>
            </a:rPr>
            <a:t>Il doit prendre en compte que </a:t>
          </a:r>
          <a:r>
            <a:rPr lang="fr-CA" sz="1500" b="0" i="0" kern="1200" baseline="0" dirty="0">
              <a:latin typeface="Chaloult_Cond" panose="00000400000000000000"/>
            </a:rPr>
            <a:t>les </a:t>
          </a:r>
          <a:r>
            <a:rPr lang="fr-CA" sz="1500" b="0" i="0" kern="1200" baseline="0" dirty="0">
              <a:solidFill>
                <a:schemeClr val="accent1"/>
              </a:solidFill>
              <a:latin typeface="Chaloult_Cond" panose="00000400000000000000"/>
            </a:rPr>
            <a:t>besoins</a:t>
          </a:r>
          <a:r>
            <a:rPr lang="fr-CA" sz="1500" b="0" i="0" kern="1200" baseline="0" dirty="0">
              <a:latin typeface="Chaloult_Cond" panose="00000400000000000000"/>
            </a:rPr>
            <a:t> des élèves varient </a:t>
          </a:r>
          <a:r>
            <a:rPr lang="fr-CA" sz="1500" b="0" i="0" kern="1200" baseline="0" dirty="0">
              <a:solidFill>
                <a:schemeClr val="accent1"/>
              </a:solidFill>
              <a:latin typeface="Chaloult_Cond" panose="00000400000000000000"/>
            </a:rPr>
            <a:t>selon leur âge, le type de services offerts et/ou les différents moments de la journée. </a:t>
          </a:r>
        </a:p>
        <a:p>
          <a:pPr marL="0" lvl="0" indent="0" algn="ctr" defTabSz="666750">
            <a:lnSpc>
              <a:spcPct val="90000"/>
            </a:lnSpc>
            <a:spcBef>
              <a:spcPct val="0"/>
            </a:spcBef>
            <a:spcAft>
              <a:spcPct val="35000"/>
            </a:spcAft>
            <a:buNone/>
          </a:pPr>
          <a:r>
            <a:rPr lang="fr-CA" sz="1500" b="0" i="0" kern="1200" baseline="0" dirty="0">
              <a:latin typeface="Chaloult_Cond" panose="00000400000000000000"/>
            </a:rPr>
            <a:t>Ces besoins varient aussi d’un service de garde à l’autre selon l’environnement physique, social et culturel dans lequel vit l’élève.</a:t>
          </a:r>
          <a:endParaRPr lang="fr-CA" sz="1500" kern="1200" dirty="0">
            <a:latin typeface="Chaloult_Cond" panose="00000400000000000000"/>
          </a:endParaRPr>
        </a:p>
      </dsp:txBody>
      <dsp:txXfrm>
        <a:off x="3435322" y="1649863"/>
        <a:ext cx="3644954" cy="2415763"/>
      </dsp:txXfrm>
    </dsp:sp>
    <dsp:sp modelId="{2607AF2E-C32D-4877-88E3-B514251CBFFD}">
      <dsp:nvSpPr>
        <dsp:cNvPr id="0" name=""/>
        <dsp:cNvSpPr/>
      </dsp:nvSpPr>
      <dsp:spPr>
        <a:xfrm>
          <a:off x="8380529" y="504482"/>
          <a:ext cx="1300252" cy="13002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34279C-9C1D-4751-A688-8A90770F5FFE}">
      <dsp:nvSpPr>
        <dsp:cNvPr id="0" name=""/>
        <dsp:cNvSpPr/>
      </dsp:nvSpPr>
      <dsp:spPr>
        <a:xfrm>
          <a:off x="7585930" y="2306180"/>
          <a:ext cx="2889450" cy="154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fr-CA" sz="1500" b="0" i="0" kern="1200" baseline="0" dirty="0">
              <a:latin typeface="Chaloult_Cond"/>
            </a:rPr>
            <a:t>Le programme d’activités d’un service de garde en milieu scolaire </a:t>
          </a:r>
          <a:r>
            <a:rPr lang="fr-CA" sz="1500" b="0" i="0" kern="1200" baseline="0" dirty="0">
              <a:solidFill>
                <a:schemeClr val="accent1"/>
              </a:solidFill>
              <a:latin typeface="Chaloult_Cond"/>
            </a:rPr>
            <a:t>doit mettre l’accent sur le plaisir, la détente et les loisirs </a:t>
          </a:r>
          <a:r>
            <a:rPr lang="fr-CA" sz="1500" b="0" i="0" kern="1200" baseline="0" dirty="0">
              <a:solidFill>
                <a:schemeClr val="tx1"/>
              </a:solidFill>
              <a:latin typeface="Chaloult_Cond"/>
            </a:rPr>
            <a:t>tout en favorisant des </a:t>
          </a:r>
          <a:r>
            <a:rPr lang="fr-CA" sz="1500" b="0" i="0" kern="1200" baseline="0" dirty="0">
              <a:solidFill>
                <a:schemeClr val="accent1"/>
              </a:solidFill>
              <a:latin typeface="Chaloult_Cond"/>
            </a:rPr>
            <a:t>activités stimulant le développement global des enfants. </a:t>
          </a:r>
          <a:endParaRPr lang="en-US" sz="1500" kern="1200" dirty="0">
            <a:solidFill>
              <a:schemeClr val="accent1"/>
            </a:solidFill>
            <a:latin typeface="Chaloult_Cond"/>
          </a:endParaRPr>
        </a:p>
      </dsp:txBody>
      <dsp:txXfrm>
        <a:off x="7585930" y="2306180"/>
        <a:ext cx="2889450" cy="1540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A6BF7-0F23-4940-A4D2-3DF023989E3F}">
      <dsp:nvSpPr>
        <dsp:cNvPr id="0" name=""/>
        <dsp:cNvSpPr/>
      </dsp:nvSpPr>
      <dsp:spPr>
        <a:xfrm>
          <a:off x="4895" y="680202"/>
          <a:ext cx="1876469" cy="7505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latin typeface="Comic Sans MS" panose="030F0702030302020204" pitchFamily="66" charset="0"/>
            </a:rPr>
            <a:t>Physique et moteur</a:t>
          </a:r>
        </a:p>
      </dsp:txBody>
      <dsp:txXfrm>
        <a:off x="4895" y="680202"/>
        <a:ext cx="1876469" cy="750587"/>
      </dsp:txXfrm>
    </dsp:sp>
    <dsp:sp modelId="{AFE724FD-8A73-4C74-943A-7AC5F4752147}">
      <dsp:nvSpPr>
        <dsp:cNvPr id="0" name=""/>
        <dsp:cNvSpPr/>
      </dsp:nvSpPr>
      <dsp:spPr>
        <a:xfrm>
          <a:off x="4895" y="1430789"/>
          <a:ext cx="1876469" cy="28548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Croissance et santé physique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Équilibre, stabilité,</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Coordination, force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Maturation physique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Fonctions motrices</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Etc.</a:t>
          </a:r>
        </a:p>
      </dsp:txBody>
      <dsp:txXfrm>
        <a:off x="4895" y="1430789"/>
        <a:ext cx="1876469" cy="2854800"/>
      </dsp:txXfrm>
    </dsp:sp>
    <dsp:sp modelId="{FBCC85DC-4241-470E-93B8-B28840994A2A}">
      <dsp:nvSpPr>
        <dsp:cNvPr id="0" name=""/>
        <dsp:cNvSpPr/>
      </dsp:nvSpPr>
      <dsp:spPr>
        <a:xfrm>
          <a:off x="2144070" y="680202"/>
          <a:ext cx="1876469" cy="7505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latin typeface="Comic Sans MS" panose="030F0702030302020204" pitchFamily="66" charset="0"/>
            </a:rPr>
            <a:t>Affectif</a:t>
          </a:r>
        </a:p>
      </dsp:txBody>
      <dsp:txXfrm>
        <a:off x="2144070" y="680202"/>
        <a:ext cx="1876469" cy="750587"/>
      </dsp:txXfrm>
    </dsp:sp>
    <dsp:sp modelId="{BD3A9C75-41E8-4A6C-B20D-CE3B05213DA2}">
      <dsp:nvSpPr>
        <dsp:cNvPr id="0" name=""/>
        <dsp:cNvSpPr/>
      </dsp:nvSpPr>
      <dsp:spPr>
        <a:xfrm>
          <a:off x="2144070" y="1430789"/>
          <a:ext cx="1876469" cy="28548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Comprendre et gérer ses émotions,</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S’exprimer, </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Développer son estime et sa confiance en soi</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Etc.</a:t>
          </a:r>
        </a:p>
      </dsp:txBody>
      <dsp:txXfrm>
        <a:off x="2144070" y="1430789"/>
        <a:ext cx="1876469" cy="2854800"/>
      </dsp:txXfrm>
    </dsp:sp>
    <dsp:sp modelId="{14877505-70D5-4D6E-B9D8-E4786090E066}">
      <dsp:nvSpPr>
        <dsp:cNvPr id="0" name=""/>
        <dsp:cNvSpPr/>
      </dsp:nvSpPr>
      <dsp:spPr>
        <a:xfrm>
          <a:off x="4283245" y="680202"/>
          <a:ext cx="1876469" cy="7505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latin typeface="Comic Sans MS" panose="030F0702030302020204" pitchFamily="66" charset="0"/>
            </a:rPr>
            <a:t>Social</a:t>
          </a:r>
        </a:p>
      </dsp:txBody>
      <dsp:txXfrm>
        <a:off x="4283245" y="680202"/>
        <a:ext cx="1876469" cy="750587"/>
      </dsp:txXfrm>
    </dsp:sp>
    <dsp:sp modelId="{7A71ABD0-3AAD-4CFA-A9CB-326BEBA2EB26}">
      <dsp:nvSpPr>
        <dsp:cNvPr id="0" name=""/>
        <dsp:cNvSpPr/>
      </dsp:nvSpPr>
      <dsp:spPr>
        <a:xfrm>
          <a:off x="4283245" y="1430789"/>
          <a:ext cx="1876469" cy="28548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Communiquer,</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Entrer en relation,</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Coopérer,</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Résoudre des conflits,</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Etc.</a:t>
          </a:r>
        </a:p>
      </dsp:txBody>
      <dsp:txXfrm>
        <a:off x="4283245" y="1430789"/>
        <a:ext cx="1876469" cy="2854800"/>
      </dsp:txXfrm>
    </dsp:sp>
    <dsp:sp modelId="{8CBCC1EB-940E-46E6-B95D-899CEC8F319F}">
      <dsp:nvSpPr>
        <dsp:cNvPr id="0" name=""/>
        <dsp:cNvSpPr/>
      </dsp:nvSpPr>
      <dsp:spPr>
        <a:xfrm>
          <a:off x="6422421" y="680202"/>
          <a:ext cx="1876469" cy="75058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latin typeface="Comic Sans MS" panose="030F0702030302020204" pitchFamily="66" charset="0"/>
            </a:rPr>
            <a:t>Langagier</a:t>
          </a:r>
        </a:p>
      </dsp:txBody>
      <dsp:txXfrm>
        <a:off x="6422421" y="680202"/>
        <a:ext cx="1876469" cy="750587"/>
      </dsp:txXfrm>
    </dsp:sp>
    <dsp:sp modelId="{D50A6E40-2915-44D1-899E-7EE26468FB33}">
      <dsp:nvSpPr>
        <dsp:cNvPr id="0" name=""/>
        <dsp:cNvSpPr/>
      </dsp:nvSpPr>
      <dsp:spPr>
        <a:xfrm>
          <a:off x="6422421" y="1430789"/>
          <a:ext cx="1876469" cy="28548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Communiquer,</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Comprendre,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S’exprimer verbalement,</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Etc.</a:t>
          </a:r>
        </a:p>
      </dsp:txBody>
      <dsp:txXfrm>
        <a:off x="6422421" y="1430789"/>
        <a:ext cx="1876469" cy="2854800"/>
      </dsp:txXfrm>
    </dsp:sp>
    <dsp:sp modelId="{433B9E08-C4AE-49F5-8E09-76593C40CA63}">
      <dsp:nvSpPr>
        <dsp:cNvPr id="0" name=""/>
        <dsp:cNvSpPr/>
      </dsp:nvSpPr>
      <dsp:spPr>
        <a:xfrm>
          <a:off x="8561596" y="680202"/>
          <a:ext cx="1876469" cy="75058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latin typeface="Comic Sans MS" panose="030F0702030302020204" pitchFamily="66" charset="0"/>
            </a:rPr>
            <a:t>Cognitif</a:t>
          </a:r>
        </a:p>
      </dsp:txBody>
      <dsp:txXfrm>
        <a:off x="8561596" y="680202"/>
        <a:ext cx="1876469" cy="750587"/>
      </dsp:txXfrm>
    </dsp:sp>
    <dsp:sp modelId="{97B160C5-D8C0-4DB3-B565-333AB346A562}">
      <dsp:nvSpPr>
        <dsp:cNvPr id="0" name=""/>
        <dsp:cNvSpPr/>
      </dsp:nvSpPr>
      <dsp:spPr>
        <a:xfrm>
          <a:off x="8561596" y="1430789"/>
          <a:ext cx="1876469" cy="2854800"/>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Comprendre,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Développer sa mémoire,</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Raisonner,</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Utiliser son jugement,</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Trouver des solutions, </a:t>
          </a:r>
        </a:p>
        <a:p>
          <a:pPr marL="114300" lvl="1" indent="-114300" algn="l" defTabSz="622300">
            <a:lnSpc>
              <a:spcPct val="90000"/>
            </a:lnSpc>
            <a:spcBef>
              <a:spcPct val="0"/>
            </a:spcBef>
            <a:spcAft>
              <a:spcPct val="15000"/>
            </a:spcAft>
            <a:buChar char="•"/>
          </a:pPr>
          <a:r>
            <a:rPr lang="fr-CA" sz="1400" b="0" kern="1200" dirty="0">
              <a:effectLst/>
              <a:latin typeface="Comic Sans MS" panose="030F0702030302020204" pitchFamily="66" charset="0"/>
            </a:rPr>
            <a:t>Etc. </a:t>
          </a:r>
        </a:p>
      </dsp:txBody>
      <dsp:txXfrm>
        <a:off x="8561596" y="1430789"/>
        <a:ext cx="1876469" cy="2854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76B05-20D4-4604-945D-E035246C9D30}">
      <dsp:nvSpPr>
        <dsp:cNvPr id="0" name=""/>
        <dsp:cNvSpPr/>
      </dsp:nvSpPr>
      <dsp:spPr>
        <a:xfrm>
          <a:off x="4931" y="407953"/>
          <a:ext cx="1890398" cy="7561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outerShdw blurRad="38100" dist="38100" dir="2700000" algn="tl">
                  <a:srgbClr val="000000">
                    <a:alpha val="43137"/>
                  </a:srgbClr>
                </a:outerShdw>
              </a:effectLst>
              <a:latin typeface="Comic Sans MS" panose="030F0702030302020204" pitchFamily="66" charset="0"/>
            </a:rPr>
            <a:t>Physique et moteur</a:t>
          </a:r>
          <a:endParaRPr lang="fr-CA" sz="1400" b="1" kern="1200" dirty="0">
            <a:solidFill>
              <a:schemeClr val="tx1"/>
            </a:solidFill>
            <a:latin typeface="Comic Sans MS" panose="030F0702030302020204" pitchFamily="66" charset="0"/>
          </a:endParaRPr>
        </a:p>
      </dsp:txBody>
      <dsp:txXfrm>
        <a:off x="4931" y="407953"/>
        <a:ext cx="1890398" cy="756159"/>
      </dsp:txXfrm>
    </dsp:sp>
    <dsp:sp modelId="{377877EC-E222-411C-9790-E98FA4443CB5}">
      <dsp:nvSpPr>
        <dsp:cNvPr id="0" name=""/>
        <dsp:cNvSpPr/>
      </dsp:nvSpPr>
      <dsp:spPr>
        <a:xfrm>
          <a:off x="4931" y="1121351"/>
          <a:ext cx="1890398" cy="401456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a:solidFill>
                <a:schemeClr val="tx1"/>
              </a:solidFill>
              <a:latin typeface="Comic Sans MS" panose="030F0702030302020204" pitchFamily="66" charset="0"/>
            </a:rPr>
            <a:t>Jeux de ballon</a:t>
          </a:r>
        </a:p>
        <a:p>
          <a:pPr marL="114300" lvl="1" indent="-114300" algn="l" defTabSz="622300">
            <a:lnSpc>
              <a:spcPct val="90000"/>
            </a:lnSpc>
            <a:spcBef>
              <a:spcPct val="0"/>
            </a:spcBef>
            <a:spcAft>
              <a:spcPct val="15000"/>
            </a:spcAft>
            <a:buChar char="•"/>
          </a:pPr>
          <a:r>
            <a:rPr lang="fr-CA" sz="1400" b="0" kern="1200" dirty="0">
              <a:solidFill>
                <a:schemeClr val="tx1"/>
              </a:solidFill>
              <a:latin typeface="Comic Sans MS" panose="030F0702030302020204" pitchFamily="66" charset="0"/>
            </a:rPr>
            <a:t>Dessin</a:t>
          </a:r>
        </a:p>
        <a:p>
          <a:pPr marL="114300" lvl="1" indent="-114300" algn="l" defTabSz="622300">
            <a:lnSpc>
              <a:spcPct val="90000"/>
            </a:lnSpc>
            <a:spcBef>
              <a:spcPct val="0"/>
            </a:spcBef>
            <a:spcAft>
              <a:spcPct val="15000"/>
            </a:spcAft>
            <a:buChar char="•"/>
          </a:pPr>
          <a:r>
            <a:rPr lang="fr-CA" sz="1400" b="0" kern="1200" dirty="0">
              <a:solidFill>
                <a:schemeClr val="tx1"/>
              </a:solidFill>
              <a:latin typeface="Comic Sans MS" panose="030F0702030302020204" pitchFamily="66" charset="0"/>
            </a:rPr>
            <a:t>Bricolage</a:t>
          </a:r>
        </a:p>
        <a:p>
          <a:pPr marL="114300" lvl="1" indent="-114300" algn="l" defTabSz="622300">
            <a:lnSpc>
              <a:spcPct val="90000"/>
            </a:lnSpc>
            <a:spcBef>
              <a:spcPct val="0"/>
            </a:spcBef>
            <a:spcAft>
              <a:spcPct val="15000"/>
            </a:spcAft>
            <a:buChar char="•"/>
          </a:pPr>
          <a:endParaRPr lang="fr-CA" sz="1400" kern="1200" dirty="0">
            <a:solidFill>
              <a:schemeClr val="bg1">
                <a:lumMod val="50000"/>
              </a:schemeClr>
            </a:solidFill>
            <a:latin typeface="Comic Sans MS" panose="030F0702030302020204" pitchFamily="66" charset="0"/>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a:p>
          <a:pPr marL="171450" lvl="1" indent="-171450" algn="l" defTabSz="844550">
            <a:lnSpc>
              <a:spcPct val="90000"/>
            </a:lnSpc>
            <a:spcBef>
              <a:spcPct val="0"/>
            </a:spcBef>
            <a:spcAft>
              <a:spcPct val="15000"/>
            </a:spcAft>
            <a:buChar char="•"/>
          </a:pPr>
          <a:endParaRPr lang="fr-CA" sz="1900" kern="1200" dirty="0">
            <a:solidFill>
              <a:schemeClr val="bg1">
                <a:lumMod val="50000"/>
              </a:schemeClr>
            </a:solidFill>
          </a:endParaRPr>
        </a:p>
      </dsp:txBody>
      <dsp:txXfrm>
        <a:off x="4931" y="1121351"/>
        <a:ext cx="1890398" cy="4014562"/>
      </dsp:txXfrm>
    </dsp:sp>
    <dsp:sp modelId="{E21FD4FA-CB61-4CC1-9E9E-A1CE08383E8E}">
      <dsp:nvSpPr>
        <dsp:cNvPr id="0" name=""/>
        <dsp:cNvSpPr/>
      </dsp:nvSpPr>
      <dsp:spPr>
        <a:xfrm>
          <a:off x="2159985" y="407953"/>
          <a:ext cx="1890398" cy="756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outerShdw blurRad="38100" dist="38100" dir="2700000" algn="tl">
                  <a:srgbClr val="000000">
                    <a:alpha val="43137"/>
                  </a:srgbClr>
                </a:outerShdw>
              </a:effectLst>
              <a:latin typeface="Comic Sans MS" panose="030F0702030302020204" pitchFamily="66" charset="0"/>
            </a:rPr>
            <a:t>Affectif</a:t>
          </a:r>
        </a:p>
      </dsp:txBody>
      <dsp:txXfrm>
        <a:off x="2159985" y="407953"/>
        <a:ext cx="1890398" cy="756159"/>
      </dsp:txXfrm>
    </dsp:sp>
    <dsp:sp modelId="{CEEC2E21-3864-4ADC-A5EB-FAE61220237B}">
      <dsp:nvSpPr>
        <dsp:cNvPr id="0" name=""/>
        <dsp:cNvSpPr/>
      </dsp:nvSpPr>
      <dsp:spPr>
        <a:xfrm>
          <a:off x="2159985" y="1121351"/>
          <a:ext cx="1890398" cy="401456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Causeries</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libres et supervisés</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Jouer à faire semblant</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règles</a:t>
          </a:r>
        </a:p>
      </dsp:txBody>
      <dsp:txXfrm>
        <a:off x="2159985" y="1121351"/>
        <a:ext cx="1890398" cy="4014562"/>
      </dsp:txXfrm>
    </dsp:sp>
    <dsp:sp modelId="{7BBA467B-27F0-4B18-A635-2C321FEA9617}">
      <dsp:nvSpPr>
        <dsp:cNvPr id="0" name=""/>
        <dsp:cNvSpPr/>
      </dsp:nvSpPr>
      <dsp:spPr>
        <a:xfrm>
          <a:off x="4315040" y="407953"/>
          <a:ext cx="1890398" cy="75615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outerShdw blurRad="38100" dist="38100" dir="2700000" algn="tl">
                  <a:srgbClr val="000000">
                    <a:alpha val="43137"/>
                  </a:srgbClr>
                </a:outerShdw>
              </a:effectLst>
              <a:latin typeface="Comic Sans MS" panose="030F0702030302020204" pitchFamily="66" charset="0"/>
            </a:rPr>
            <a:t>Social</a:t>
          </a:r>
        </a:p>
      </dsp:txBody>
      <dsp:txXfrm>
        <a:off x="4315040" y="407953"/>
        <a:ext cx="1890398" cy="756159"/>
      </dsp:txXfrm>
    </dsp:sp>
    <dsp:sp modelId="{D6DEE06D-6286-46EC-AF77-9ABECB351635}">
      <dsp:nvSpPr>
        <dsp:cNvPr id="0" name=""/>
        <dsp:cNvSpPr/>
      </dsp:nvSpPr>
      <dsp:spPr>
        <a:xfrm>
          <a:off x="4315040" y="1121351"/>
          <a:ext cx="1890398" cy="401456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Atelier culinaire</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rôle</a:t>
          </a:r>
        </a:p>
        <a:p>
          <a:pPr marL="114300" lvl="1" indent="-114300" algn="l" defTabSz="622300">
            <a:lnSpc>
              <a:spcPct val="90000"/>
            </a:lnSpc>
            <a:spcBef>
              <a:spcPct val="0"/>
            </a:spcBef>
            <a:spcAft>
              <a:spcPct val="15000"/>
            </a:spcAft>
            <a:buChar char="•"/>
          </a:pPr>
          <a:r>
            <a:rPr lang="fr-CA" sz="1400" kern="1200" dirty="0">
              <a:solidFill>
                <a:schemeClr val="tx1"/>
              </a:solidFill>
              <a:latin typeface="Comic Sans MS" panose="030F0702030302020204" pitchFamily="66" charset="0"/>
            </a:rPr>
            <a:t>Jeux de ballon</a:t>
          </a:r>
          <a:endParaRPr lang="fr-CA" sz="1400" kern="1200" dirty="0">
            <a:solidFill>
              <a:schemeClr val="tx1"/>
            </a:solidFill>
            <a:effectLst/>
            <a:latin typeface="Comic Sans MS" panose="030F0702030302020204" pitchFamily="66" charset="0"/>
          </a:endParaRP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Causeries</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règles</a:t>
          </a:r>
        </a:p>
      </dsp:txBody>
      <dsp:txXfrm>
        <a:off x="4315040" y="1121351"/>
        <a:ext cx="1890398" cy="4014562"/>
      </dsp:txXfrm>
    </dsp:sp>
    <dsp:sp modelId="{85E74E95-6225-4C07-A530-288EC9078328}">
      <dsp:nvSpPr>
        <dsp:cNvPr id="0" name=""/>
        <dsp:cNvSpPr/>
      </dsp:nvSpPr>
      <dsp:spPr>
        <a:xfrm>
          <a:off x="6470094" y="365192"/>
          <a:ext cx="1890398" cy="7561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outerShdw blurRad="38100" dist="38100" dir="2700000" algn="tl">
                  <a:srgbClr val="000000">
                    <a:alpha val="43137"/>
                  </a:srgbClr>
                </a:outerShdw>
              </a:effectLst>
              <a:latin typeface="Comic Sans MS" panose="030F0702030302020204" pitchFamily="66" charset="0"/>
            </a:rPr>
            <a:t>Langagier</a:t>
          </a:r>
        </a:p>
      </dsp:txBody>
      <dsp:txXfrm>
        <a:off x="6470094" y="365192"/>
        <a:ext cx="1890398" cy="756159"/>
      </dsp:txXfrm>
    </dsp:sp>
    <dsp:sp modelId="{799CE21E-F78D-4871-B91D-704EA27064CA}">
      <dsp:nvSpPr>
        <dsp:cNvPr id="0" name=""/>
        <dsp:cNvSpPr/>
      </dsp:nvSpPr>
      <dsp:spPr>
        <a:xfrm>
          <a:off x="6470094" y="1121351"/>
          <a:ext cx="1890398" cy="401456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Atelier culinaire</a:t>
          </a:r>
          <a:endParaRPr lang="fr-CA" sz="1400" kern="1200" dirty="0">
            <a:solidFill>
              <a:schemeClr val="tx1"/>
            </a:solidFill>
            <a:effectLst>
              <a:outerShdw blurRad="38100" dist="38100" dir="2700000" algn="tl">
                <a:srgbClr val="000000">
                  <a:alpha val="43137"/>
                </a:srgbClr>
              </a:outerShdw>
            </a:effectLst>
            <a:latin typeface="Comic Sans MS" panose="030F0702030302020204" pitchFamily="66" charset="0"/>
          </a:endParaRP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rôle</a:t>
          </a: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Improvisation</a:t>
          </a:r>
        </a:p>
      </dsp:txBody>
      <dsp:txXfrm>
        <a:off x="6470094" y="1121351"/>
        <a:ext cx="1890398" cy="4014562"/>
      </dsp:txXfrm>
    </dsp:sp>
    <dsp:sp modelId="{0FD5C907-FCCC-40EA-91C4-B5E22750CC4E}">
      <dsp:nvSpPr>
        <dsp:cNvPr id="0" name=""/>
        <dsp:cNvSpPr/>
      </dsp:nvSpPr>
      <dsp:spPr>
        <a:xfrm>
          <a:off x="8625148" y="365192"/>
          <a:ext cx="1890398" cy="7561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effectLst>
                <a:outerShdw blurRad="38100" dist="38100" dir="2700000" algn="tl">
                  <a:srgbClr val="000000">
                    <a:alpha val="43137"/>
                  </a:srgbClr>
                </a:outerShdw>
              </a:effectLst>
              <a:latin typeface="Comic Sans MS" panose="030F0702030302020204" pitchFamily="66" charset="0"/>
            </a:rPr>
            <a:t>Cognitif</a:t>
          </a:r>
        </a:p>
      </dsp:txBody>
      <dsp:txXfrm>
        <a:off x="8625148" y="365192"/>
        <a:ext cx="1890398" cy="756159"/>
      </dsp:txXfrm>
    </dsp:sp>
    <dsp:sp modelId="{66264F5B-6E7B-425F-B7EC-97117ADAB647}">
      <dsp:nvSpPr>
        <dsp:cNvPr id="0" name=""/>
        <dsp:cNvSpPr/>
      </dsp:nvSpPr>
      <dsp:spPr>
        <a:xfrm>
          <a:off x="8625148" y="1121351"/>
          <a:ext cx="1890398" cy="401456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Atelier culinaire</a:t>
          </a:r>
          <a:endParaRPr lang="fr-CA" sz="1400" kern="1200" dirty="0">
            <a:solidFill>
              <a:schemeClr val="tx1"/>
            </a:solidFill>
            <a:effectLst>
              <a:outerShdw blurRad="38100" dist="38100" dir="2700000" algn="tl">
                <a:srgbClr val="000000">
                  <a:alpha val="43137"/>
                </a:srgbClr>
              </a:outerShdw>
            </a:effectLst>
            <a:latin typeface="Comic Sans MS" panose="030F0702030302020204" pitchFamily="66" charset="0"/>
          </a:endParaRP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rôle</a:t>
          </a:r>
          <a:endParaRPr lang="fr-CA" sz="1400" kern="1200" dirty="0">
            <a:solidFill>
              <a:schemeClr val="tx1"/>
            </a:solidFill>
            <a:effectLst>
              <a:outerShdw blurRad="38100" dist="38100" dir="2700000" algn="tl">
                <a:srgbClr val="000000">
                  <a:alpha val="43137"/>
                </a:srgbClr>
              </a:outerShdw>
            </a:effectLst>
            <a:latin typeface="Comic Sans MS" panose="030F0702030302020204" pitchFamily="66" charset="0"/>
          </a:endParaRPr>
        </a:p>
        <a:p>
          <a:pPr marL="114300" lvl="1" indent="-114300" algn="l" defTabSz="622300">
            <a:lnSpc>
              <a:spcPct val="90000"/>
            </a:lnSpc>
            <a:spcBef>
              <a:spcPct val="0"/>
            </a:spcBef>
            <a:spcAft>
              <a:spcPct val="15000"/>
            </a:spcAft>
            <a:buChar char="•"/>
          </a:pPr>
          <a:r>
            <a:rPr lang="fr-CA" sz="1400" kern="1200" dirty="0">
              <a:solidFill>
                <a:schemeClr val="tx1"/>
              </a:solidFill>
              <a:effectLst/>
              <a:latin typeface="Comic Sans MS" panose="030F0702030302020204" pitchFamily="66" charset="0"/>
            </a:rPr>
            <a:t>Jeux de construction</a:t>
          </a:r>
        </a:p>
      </dsp:txBody>
      <dsp:txXfrm>
        <a:off x="8625148" y="1121351"/>
        <a:ext cx="1890398" cy="40145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6F4B9-A50C-4D21-8880-219BB833714B}">
      <dsp:nvSpPr>
        <dsp:cNvPr id="0" name=""/>
        <dsp:cNvSpPr/>
      </dsp:nvSpPr>
      <dsp:spPr>
        <a:xfrm>
          <a:off x="3082" y="349769"/>
          <a:ext cx="3004967" cy="12019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Matin</a:t>
          </a:r>
        </a:p>
      </dsp:txBody>
      <dsp:txXfrm>
        <a:off x="3082" y="349769"/>
        <a:ext cx="3004967" cy="1201987"/>
      </dsp:txXfrm>
    </dsp:sp>
    <dsp:sp modelId="{B18ADD13-47A6-430F-8239-DFCD577F19D9}">
      <dsp:nvSpPr>
        <dsp:cNvPr id="0" name=""/>
        <dsp:cNvSpPr/>
      </dsp:nvSpPr>
      <dsp:spPr>
        <a:xfrm>
          <a:off x="3082" y="1551756"/>
          <a:ext cx="3004967" cy="321164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7H00: Prise de présences</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7H15: Jeux libres</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7H40: Sortie à l’extérieur</a:t>
          </a:r>
        </a:p>
      </dsp:txBody>
      <dsp:txXfrm>
        <a:off x="3082" y="1551756"/>
        <a:ext cx="3004967" cy="3211649"/>
      </dsp:txXfrm>
    </dsp:sp>
    <dsp:sp modelId="{771C5333-1821-4AC6-9B00-5B8B196910A0}">
      <dsp:nvSpPr>
        <dsp:cNvPr id="0" name=""/>
        <dsp:cNvSpPr/>
      </dsp:nvSpPr>
      <dsp:spPr>
        <a:xfrm>
          <a:off x="3428745" y="349769"/>
          <a:ext cx="3004967" cy="12019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Midi</a:t>
          </a:r>
        </a:p>
      </dsp:txBody>
      <dsp:txXfrm>
        <a:off x="3428745" y="349769"/>
        <a:ext cx="3004967" cy="1201987"/>
      </dsp:txXfrm>
    </dsp:sp>
    <dsp:sp modelId="{20F5B20A-2A33-4CCF-ACEA-15D20B71637E}">
      <dsp:nvSpPr>
        <dsp:cNvPr id="0" name=""/>
        <dsp:cNvSpPr/>
      </dsp:nvSpPr>
      <dsp:spPr>
        <a:xfrm>
          <a:off x="3428745" y="1504545"/>
          <a:ext cx="3004967" cy="321164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11H15: Prise de présence dans la classe.</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11H25-12H00: 2 groupes dinent dans le grand local pendant que les deux autres groupes sont en activités à l’extérieur ou au gymnase. Ils peuvent également avoir accès à la bibliothèque.</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 12H00-12H30: c’est le deuxième diner. Les deux autres groupes partent en activités. </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Les groupes de maternelles et première année dînent dans leur classe.</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12H30: Période extérieure pour tous. </a:t>
          </a:r>
        </a:p>
      </dsp:txBody>
      <dsp:txXfrm>
        <a:off x="3428745" y="1504545"/>
        <a:ext cx="3004967" cy="3211649"/>
      </dsp:txXfrm>
    </dsp:sp>
    <dsp:sp modelId="{48305441-7060-4800-8AB3-9125DE6BA790}">
      <dsp:nvSpPr>
        <dsp:cNvPr id="0" name=""/>
        <dsp:cNvSpPr/>
      </dsp:nvSpPr>
      <dsp:spPr>
        <a:xfrm>
          <a:off x="6854408" y="349769"/>
          <a:ext cx="3004967" cy="12019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Fin de journée</a:t>
          </a:r>
        </a:p>
      </dsp:txBody>
      <dsp:txXfrm>
        <a:off x="6854408" y="349769"/>
        <a:ext cx="3004967" cy="1201987"/>
      </dsp:txXfrm>
    </dsp:sp>
    <dsp:sp modelId="{EED8A1A5-0488-46F0-92A6-4C0FED222B6E}">
      <dsp:nvSpPr>
        <dsp:cNvPr id="0" name=""/>
        <dsp:cNvSpPr/>
      </dsp:nvSpPr>
      <dsp:spPr>
        <a:xfrm>
          <a:off x="6854408" y="1551756"/>
          <a:ext cx="3004967" cy="321164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15h15: Prise de présence dans les classes et les groupes partent en activités. Le grand local est réservé aux jeux en ateliers. Ils ont la possibilité de bouger au gymnase et à l’extérieur. </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Les élèves sont divisés en 3 groupes maternelle-première, deuxième -troisième et les 4, 5 et 6 années. </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Les groupes sont en rotation (grand local, bibliothèque et gymnase). L’extérieur est toujours priorisé. </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16H30: Rassemblement au grand local. Jeux en ateliers.</a:t>
          </a:r>
        </a:p>
        <a:p>
          <a:pPr marL="114300" lvl="1" indent="-114300" algn="l" defTabSz="533400">
            <a:lnSpc>
              <a:spcPct val="90000"/>
            </a:lnSpc>
            <a:spcBef>
              <a:spcPct val="0"/>
            </a:spcBef>
            <a:spcAft>
              <a:spcPct val="15000"/>
            </a:spcAft>
            <a:buChar char="•"/>
          </a:pPr>
          <a:r>
            <a:rPr lang="fr-CA" sz="1200" kern="1200" dirty="0">
              <a:solidFill>
                <a:schemeClr val="tx1"/>
              </a:solidFill>
              <a:latin typeface="Comic Sans MS" panose="030F0702030302020204" pitchFamily="66" charset="0"/>
            </a:rPr>
            <a:t>17h15: Ramassage </a:t>
          </a:r>
        </a:p>
      </dsp:txBody>
      <dsp:txXfrm>
        <a:off x="6854408" y="1551756"/>
        <a:ext cx="3004967" cy="32116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77964-B7E5-4F43-9D25-469D5DEBDCE7}">
      <dsp:nvSpPr>
        <dsp:cNvPr id="0" name=""/>
        <dsp:cNvSpPr/>
      </dsp:nvSpPr>
      <dsp:spPr>
        <a:xfrm>
          <a:off x="692732" y="63245"/>
          <a:ext cx="1970239" cy="110805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4CA600-ABAC-4357-AD70-10CBDBE8D776}">
      <dsp:nvSpPr>
        <dsp:cNvPr id="0" name=""/>
        <dsp:cNvSpPr/>
      </dsp:nvSpPr>
      <dsp:spPr>
        <a:xfrm>
          <a:off x="692732" y="1296021"/>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haloult_Cond" panose="00000400000000000000"/>
            </a:rPr>
            <a:t>Routine et </a:t>
          </a:r>
          <a:r>
            <a:rPr lang="fr-CA" sz="1600" b="0" kern="1200" dirty="0">
              <a:latin typeface="Comic Sans MS" panose="030F0702030302020204" pitchFamily="66" charset="0"/>
            </a:rPr>
            <a:t>transition</a:t>
          </a:r>
        </a:p>
      </dsp:txBody>
      <dsp:txXfrm>
        <a:off x="692732" y="1296021"/>
        <a:ext cx="1970239" cy="730958"/>
      </dsp:txXfrm>
    </dsp:sp>
    <dsp:sp modelId="{0932EF5C-0B9D-4AD9-AB91-489CF7AA50F2}">
      <dsp:nvSpPr>
        <dsp:cNvPr id="0" name=""/>
        <dsp:cNvSpPr/>
      </dsp:nvSpPr>
      <dsp:spPr>
        <a:xfrm>
          <a:off x="2860079" y="886"/>
          <a:ext cx="1970239" cy="135749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63A69D-7086-4CFA-BAFB-47E73C0568DD}">
      <dsp:nvSpPr>
        <dsp:cNvPr id="0" name=""/>
        <dsp:cNvSpPr/>
      </dsp:nvSpPr>
      <dsp:spPr>
        <a:xfrm>
          <a:off x="2860079" y="1358381"/>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haloult_Cond" panose="00000400000000000000"/>
            </a:rPr>
            <a:t>Activités </a:t>
          </a:r>
          <a:r>
            <a:rPr lang="fr-CA" sz="1600" b="0" kern="1200" dirty="0">
              <a:latin typeface="Comic Sans MS" panose="030F0702030302020204" pitchFamily="66" charset="0"/>
            </a:rPr>
            <a:t>libres</a:t>
          </a:r>
          <a:r>
            <a:rPr lang="fr-CA" sz="1600" b="0" kern="1200" dirty="0">
              <a:latin typeface="Chaloult_Cond" panose="00000400000000000000"/>
            </a:rPr>
            <a:t> et supervisées</a:t>
          </a:r>
        </a:p>
      </dsp:txBody>
      <dsp:txXfrm>
        <a:off x="2860079" y="1358381"/>
        <a:ext cx="1970239" cy="730958"/>
      </dsp:txXfrm>
    </dsp:sp>
    <dsp:sp modelId="{CBE5ED41-5987-4EDD-8AC0-6EFB9D326B6C}">
      <dsp:nvSpPr>
        <dsp:cNvPr id="0" name=""/>
        <dsp:cNvSpPr/>
      </dsp:nvSpPr>
      <dsp:spPr>
        <a:xfrm>
          <a:off x="5027425" y="886"/>
          <a:ext cx="1970239" cy="135749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321569-18A1-4B1F-90DF-9C4FD9F6E1F9}">
      <dsp:nvSpPr>
        <dsp:cNvPr id="0" name=""/>
        <dsp:cNvSpPr/>
      </dsp:nvSpPr>
      <dsp:spPr>
        <a:xfrm>
          <a:off x="5027425" y="1358381"/>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omic Sans MS" panose="030F0702030302020204" pitchFamily="66" charset="0"/>
            </a:rPr>
            <a:t>Ateliers</a:t>
          </a:r>
          <a:r>
            <a:rPr lang="fr-CA" sz="1600" b="0" kern="1200" dirty="0">
              <a:latin typeface="Chaloult_Cond" panose="00000400000000000000"/>
            </a:rPr>
            <a:t> à court terme</a:t>
          </a:r>
        </a:p>
      </dsp:txBody>
      <dsp:txXfrm>
        <a:off x="5027425" y="1358381"/>
        <a:ext cx="1970239" cy="730958"/>
      </dsp:txXfrm>
    </dsp:sp>
    <dsp:sp modelId="{495039BE-92EF-4C37-820C-278CC3ED868D}">
      <dsp:nvSpPr>
        <dsp:cNvPr id="0" name=""/>
        <dsp:cNvSpPr/>
      </dsp:nvSpPr>
      <dsp:spPr>
        <a:xfrm>
          <a:off x="7194771" y="886"/>
          <a:ext cx="1970239" cy="135749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881264-186A-41E9-A998-04F735210A6D}">
      <dsp:nvSpPr>
        <dsp:cNvPr id="0" name=""/>
        <dsp:cNvSpPr/>
      </dsp:nvSpPr>
      <dsp:spPr>
        <a:xfrm>
          <a:off x="7194771" y="1358381"/>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omic Sans MS" panose="030F0702030302020204" pitchFamily="66" charset="0"/>
            </a:rPr>
            <a:t>Activités</a:t>
          </a:r>
          <a:r>
            <a:rPr lang="fr-CA" sz="1600" b="0" kern="1200" baseline="0" dirty="0">
              <a:latin typeface="Chaloult_Cond" panose="00000400000000000000"/>
            </a:rPr>
            <a:t> spéciales</a:t>
          </a:r>
          <a:endParaRPr lang="fr-CA" sz="1600" b="0" kern="1200" dirty="0">
            <a:latin typeface="Chaloult_Cond" panose="00000400000000000000"/>
          </a:endParaRPr>
        </a:p>
      </dsp:txBody>
      <dsp:txXfrm>
        <a:off x="7194771" y="1358381"/>
        <a:ext cx="1970239" cy="730958"/>
      </dsp:txXfrm>
    </dsp:sp>
    <dsp:sp modelId="{B9107C8C-CC83-4DA7-A71E-E07201832524}">
      <dsp:nvSpPr>
        <dsp:cNvPr id="0" name=""/>
        <dsp:cNvSpPr/>
      </dsp:nvSpPr>
      <dsp:spPr>
        <a:xfrm>
          <a:off x="2860079" y="2286363"/>
          <a:ext cx="1970239" cy="135749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34EBAA-6563-4EAD-B9CD-2420648D375D}">
      <dsp:nvSpPr>
        <dsp:cNvPr id="0" name=""/>
        <dsp:cNvSpPr/>
      </dsp:nvSpPr>
      <dsp:spPr>
        <a:xfrm>
          <a:off x="2860079" y="3643859"/>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haloult_Cond" panose="00000400000000000000"/>
            </a:rPr>
            <a:t>Atelier à long terme</a:t>
          </a:r>
        </a:p>
      </dsp:txBody>
      <dsp:txXfrm>
        <a:off x="2860079" y="3643859"/>
        <a:ext cx="1970239" cy="730958"/>
      </dsp:txXfrm>
    </dsp:sp>
    <dsp:sp modelId="{F2FDBAF2-90F0-4E80-8569-E0593B2DA25D}">
      <dsp:nvSpPr>
        <dsp:cNvPr id="0" name=""/>
        <dsp:cNvSpPr/>
      </dsp:nvSpPr>
      <dsp:spPr>
        <a:xfrm>
          <a:off x="5027425" y="2286363"/>
          <a:ext cx="1970239" cy="135749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2DA483A-4A53-4DE6-AFF4-F6A3F67018AD}">
      <dsp:nvSpPr>
        <dsp:cNvPr id="0" name=""/>
        <dsp:cNvSpPr/>
      </dsp:nvSpPr>
      <dsp:spPr>
        <a:xfrm>
          <a:off x="5027425" y="3643859"/>
          <a:ext cx="1970239" cy="73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fr-CA" sz="1600" b="0" kern="1200" dirty="0">
              <a:latin typeface="Comic Sans MS" panose="030F0702030302020204" pitchFamily="66" charset="0"/>
            </a:rPr>
            <a:t>Période</a:t>
          </a:r>
          <a:r>
            <a:rPr lang="fr-CA" sz="1600" b="0" kern="1200" dirty="0">
              <a:latin typeface="Chaloult_Cond" panose="00000400000000000000"/>
            </a:rPr>
            <a:t> de travaux scolaires</a:t>
          </a:r>
        </a:p>
      </dsp:txBody>
      <dsp:txXfrm>
        <a:off x="5027425" y="3643859"/>
        <a:ext cx="1970239" cy="7309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6F4B9-A50C-4D21-8880-219BB833714B}">
      <dsp:nvSpPr>
        <dsp:cNvPr id="0" name=""/>
        <dsp:cNvSpPr/>
      </dsp:nvSpPr>
      <dsp:spPr>
        <a:xfrm>
          <a:off x="0" y="-114466"/>
          <a:ext cx="10039256" cy="522000"/>
        </a:xfrm>
        <a:prstGeom prst="rect">
          <a:avLst/>
        </a:prstGeom>
        <a:solidFill>
          <a:schemeClr val="accent1"/>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Matin</a:t>
          </a:r>
        </a:p>
      </dsp:txBody>
      <dsp:txXfrm>
        <a:off x="0" y="-114466"/>
        <a:ext cx="10039256" cy="522000"/>
      </dsp:txXfrm>
    </dsp:sp>
    <dsp:sp modelId="{B18ADD13-47A6-430F-8239-DFCD577F19D9}">
      <dsp:nvSpPr>
        <dsp:cNvPr id="0" name=""/>
        <dsp:cNvSpPr/>
      </dsp:nvSpPr>
      <dsp:spPr>
        <a:xfrm>
          <a:off x="4906" y="449042"/>
          <a:ext cx="10039256" cy="258899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Accueil des enfants et prise de présences. Les enfants se déshabillent, range leur sac à dos et la boîte à lunch. Ils ont la possibilité de jouer en ateliers ou profiter de ce moment pour discuter avec leurs amis et leurs éducatrices.</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L’aide aux devoirs est aussi offert les lundis et mercredis de 7H15-7H45 à la bibliothèque.</a:t>
          </a:r>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dsp:txBody>
      <dsp:txXfrm>
        <a:off x="4906" y="449042"/>
        <a:ext cx="10039256" cy="2588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6F4B9-A50C-4D21-8880-219BB833714B}">
      <dsp:nvSpPr>
        <dsp:cNvPr id="0" name=""/>
        <dsp:cNvSpPr/>
      </dsp:nvSpPr>
      <dsp:spPr>
        <a:xfrm>
          <a:off x="0" y="7712"/>
          <a:ext cx="10039256" cy="522000"/>
        </a:xfrm>
        <a:prstGeom prst="rect">
          <a:avLst/>
        </a:prstGeom>
        <a:solidFill>
          <a:srgbClr val="FF0000"/>
        </a:solidFill>
        <a:ln w="6350" cap="flat" cmpd="sng" algn="ctr">
          <a:solidFill>
            <a:schemeClr val="accent3"/>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Midi</a:t>
          </a:r>
        </a:p>
      </dsp:txBody>
      <dsp:txXfrm>
        <a:off x="0" y="7712"/>
        <a:ext cx="10039256" cy="522000"/>
      </dsp:txXfrm>
    </dsp:sp>
    <dsp:sp modelId="{B18ADD13-47A6-430F-8239-DFCD577F19D9}">
      <dsp:nvSpPr>
        <dsp:cNvPr id="0" name=""/>
        <dsp:cNvSpPr/>
      </dsp:nvSpPr>
      <dsp:spPr>
        <a:xfrm>
          <a:off x="4906" y="580922"/>
          <a:ext cx="10039256" cy="3072773"/>
        </a:xfrm>
        <a:prstGeom prst="rect">
          <a:avLst/>
        </a:prstGeom>
        <a:solidFill>
          <a:schemeClr val="bg2">
            <a:alpha val="90000"/>
          </a:schemeClr>
        </a:solidFill>
        <a:ln w="6350" cap="flat" cmpd="sng" algn="ctr">
          <a:solidFill>
            <a:schemeClr val="accent3">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La période débute avec la prise des présences vers 11H10 dans les classes pour échanger l’information avec l’enseignant(e). </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Routine d’hygiène. L’enfant doit se laver les mains avant le repas ou après être allé à la salle de bain.</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Le temps du diner est séparé en deux soit de 11H25-12H00 et de 12H00-12H30. Les maternelles sont dans leur classe. </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Les groupes sont en activités au gymnase, à la bibliothèque ou à l’extérieur.	</a:t>
          </a:r>
          <a:r>
            <a:rPr lang="fr-CA" sz="1600" kern="1200" dirty="0">
              <a:latin typeface="Chaloult_Cond" panose="00000400000000000000"/>
            </a:rPr>
            <a:t>			</a:t>
          </a:r>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dsp:txBody>
      <dsp:txXfrm>
        <a:off x="4906" y="580922"/>
        <a:ext cx="10039256" cy="30727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6F4B9-A50C-4D21-8880-219BB833714B}">
      <dsp:nvSpPr>
        <dsp:cNvPr id="0" name=""/>
        <dsp:cNvSpPr/>
      </dsp:nvSpPr>
      <dsp:spPr>
        <a:xfrm>
          <a:off x="0" y="-71833"/>
          <a:ext cx="10039256" cy="522000"/>
        </a:xfrm>
        <a:prstGeom prst="rect">
          <a:avLst/>
        </a:prstGeom>
        <a:solidFill>
          <a:srgbClr val="00B050"/>
        </a:solidFill>
        <a:ln w="6350" cap="flat" cmpd="sng" algn="ctr">
          <a:solidFill>
            <a:schemeClr val="accent4"/>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latin typeface="Comic Sans MS" panose="030F0702030302020204" pitchFamily="66" charset="0"/>
            </a:rPr>
            <a:t>Fin de journée</a:t>
          </a:r>
        </a:p>
      </dsp:txBody>
      <dsp:txXfrm>
        <a:off x="0" y="-71833"/>
        <a:ext cx="10039256" cy="522000"/>
      </dsp:txXfrm>
    </dsp:sp>
    <dsp:sp modelId="{B18ADD13-47A6-430F-8239-DFCD577F19D9}">
      <dsp:nvSpPr>
        <dsp:cNvPr id="0" name=""/>
        <dsp:cNvSpPr/>
      </dsp:nvSpPr>
      <dsp:spPr>
        <a:xfrm>
          <a:off x="0" y="507936"/>
          <a:ext cx="10039256" cy="3399856"/>
        </a:xfrm>
        <a:prstGeom prst="rect">
          <a:avLst/>
        </a:prstGeom>
        <a:solidFill>
          <a:schemeClr val="accent4">
            <a:lumMod val="20000"/>
            <a:lumOff val="80000"/>
            <a:alpha val="90000"/>
          </a:schemeClr>
        </a:solidFill>
        <a:ln w="6350" cap="flat" cmpd="sng" algn="ctr">
          <a:solidFill>
            <a:schemeClr val="accent4">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La période débute avec la prise des présences dans les classes avec les enseignants à 15H10.</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Routine d’hygiène, l’enfant doit se laver les mains avant la collation ou après être allé à la salle de bain. </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3 groupes sont formés (maternelle-1</a:t>
          </a:r>
          <a:r>
            <a:rPr lang="fr-CA" sz="1600" kern="1200" baseline="30000" dirty="0">
              <a:latin typeface="Comic Sans MS" panose="030F0702030302020204" pitchFamily="66" charset="0"/>
            </a:rPr>
            <a:t>ère</a:t>
          </a:r>
          <a:r>
            <a:rPr lang="fr-CA" sz="1600" kern="1200" dirty="0">
              <a:latin typeface="Comic Sans MS" panose="030F0702030302020204" pitchFamily="66" charset="0"/>
            </a:rPr>
            <a:t> année), (deuxième et 3</a:t>
          </a:r>
          <a:r>
            <a:rPr lang="fr-CA" sz="1600" kern="1200" baseline="30000" dirty="0">
              <a:latin typeface="Comic Sans MS" panose="030F0702030302020204" pitchFamily="66" charset="0"/>
            </a:rPr>
            <a:t>ième</a:t>
          </a:r>
          <a:r>
            <a:rPr lang="fr-CA" sz="1600" kern="1200" dirty="0">
              <a:latin typeface="Comic Sans MS" panose="030F0702030302020204" pitchFamily="66" charset="0"/>
            </a:rPr>
            <a:t> année) et (4-5 et 6</a:t>
          </a:r>
          <a:r>
            <a:rPr lang="fr-CA" sz="1600" kern="1200" baseline="30000" dirty="0">
              <a:latin typeface="Comic Sans MS" panose="030F0702030302020204" pitchFamily="66" charset="0"/>
            </a:rPr>
            <a:t>ième</a:t>
          </a:r>
          <a:r>
            <a:rPr lang="fr-CA" sz="1600" kern="1200" dirty="0">
              <a:latin typeface="Comic Sans MS" panose="030F0702030302020204" pitchFamily="66" charset="0"/>
            </a:rPr>
            <a:t> année).</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Les groupes sont en rotation à chaque soir (grand local pour des jeux calmes ou en ateliers, le gymnase est offert pour bouger et la bibliothèque pour un endroit calme).</a:t>
          </a:r>
        </a:p>
        <a:p>
          <a:pPr marL="171450" lvl="1" indent="-171450" algn="l" defTabSz="711200">
            <a:lnSpc>
              <a:spcPct val="90000"/>
            </a:lnSpc>
            <a:spcBef>
              <a:spcPct val="0"/>
            </a:spcBef>
            <a:spcAft>
              <a:spcPct val="15000"/>
            </a:spcAft>
            <a:buChar char="•"/>
          </a:pPr>
          <a:endParaRPr lang="fr-CA"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r>
            <a:rPr lang="fr-CA" sz="1600" kern="1200" dirty="0">
              <a:latin typeface="Comic Sans MS" panose="030F0702030302020204" pitchFamily="66" charset="0"/>
            </a:rPr>
            <a:t>L’extérieur est toujours priorisé.</a:t>
          </a:r>
        </a:p>
        <a:p>
          <a:pPr marL="171450" lvl="1" indent="-171450" algn="l" defTabSz="711200">
            <a:lnSpc>
              <a:spcPct val="90000"/>
            </a:lnSpc>
            <a:spcBef>
              <a:spcPct val="0"/>
            </a:spcBef>
            <a:spcAft>
              <a:spcPct val="15000"/>
            </a:spcAft>
            <a:buChar char="•"/>
          </a:pPr>
          <a:endParaRPr lang="fr-CA" sz="1600" kern="1200" dirty="0">
            <a:latin typeface="Chaloult_Cond" panose="00000400000000000000"/>
          </a:endParaRPr>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endParaRPr lang="fr-CA" sz="1600" kern="1200" dirty="0"/>
        </a:p>
      </dsp:txBody>
      <dsp:txXfrm>
        <a:off x="0" y="507936"/>
        <a:ext cx="10039256" cy="3399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0D8F4-B40A-4728-B7A6-137DF33D5B92}">
      <dsp:nvSpPr>
        <dsp:cNvPr id="0" name=""/>
        <dsp:cNvSpPr/>
      </dsp:nvSpPr>
      <dsp:spPr>
        <a:xfrm>
          <a:off x="5114" y="46476"/>
          <a:ext cx="1960544" cy="3035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tx1"/>
              </a:solidFill>
              <a:effectLst/>
              <a:latin typeface="Comic Sans MS" panose="030F0702030302020204" pitchFamily="66" charset="0"/>
              <a:cs typeface="Calibri" panose="020F0502020204030204" pitchFamily="34" charset="0"/>
            </a:rPr>
            <a:t>1 - Observer</a:t>
          </a:r>
        </a:p>
      </dsp:txBody>
      <dsp:txXfrm>
        <a:off x="5114" y="46476"/>
        <a:ext cx="1960544" cy="303506"/>
      </dsp:txXfrm>
    </dsp:sp>
    <dsp:sp modelId="{D0F1CDC1-7BED-484D-8A68-34571AB08ABC}">
      <dsp:nvSpPr>
        <dsp:cNvPr id="0" name=""/>
        <dsp:cNvSpPr/>
      </dsp:nvSpPr>
      <dsp:spPr>
        <a:xfrm>
          <a:off x="5114" y="349983"/>
          <a:ext cx="1960544" cy="503107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Observer un enfant</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Observer un groupe</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S’observer</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Planifier son observation: Qui? Quoi? Quand?</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ea typeface="+mn-ea"/>
              <a:cs typeface="Calibri" panose="020F0502020204030204" pitchFamily="34" charset="0"/>
            </a:rPr>
            <a:t>Consigner</a:t>
          </a:r>
          <a:r>
            <a:rPr lang="fr-CA" sz="1200" kern="1200" dirty="0">
              <a:effectLst/>
              <a:latin typeface="Comic Sans MS" panose="030F0702030302020204" pitchFamily="66" charset="0"/>
              <a:cs typeface="Calibri" panose="020F0502020204030204" pitchFamily="34" charset="0"/>
            </a:rPr>
            <a:t> les observations (faits mesurables, significatifs, le contexte, les comportements, les mots utilisés, etc.)</a:t>
          </a:r>
        </a:p>
      </dsp:txBody>
      <dsp:txXfrm>
        <a:off x="5114" y="349983"/>
        <a:ext cx="1960544" cy="5031070"/>
      </dsp:txXfrm>
    </dsp:sp>
    <dsp:sp modelId="{DD553214-516C-4E9C-AEDD-DA52CF35A6F8}">
      <dsp:nvSpPr>
        <dsp:cNvPr id="0" name=""/>
        <dsp:cNvSpPr/>
      </dsp:nvSpPr>
      <dsp:spPr>
        <a:xfrm>
          <a:off x="2240135" y="46476"/>
          <a:ext cx="1960544" cy="3035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tx1"/>
              </a:solidFill>
              <a:effectLst/>
              <a:latin typeface="Comic Sans MS" panose="030F0702030302020204" pitchFamily="66" charset="0"/>
              <a:cs typeface="Calibri" panose="020F0502020204030204" pitchFamily="34" charset="0"/>
            </a:rPr>
            <a:t>2 - Planifier(Analyser)</a:t>
          </a:r>
          <a:endParaRPr lang="fr-CA" sz="600" b="1" kern="1200" dirty="0">
            <a:solidFill>
              <a:schemeClr val="tx1"/>
            </a:solidFill>
            <a:effectLst/>
            <a:latin typeface="Comic Sans MS" panose="030F0702030302020204" pitchFamily="66" charset="0"/>
            <a:cs typeface="Calibri" panose="020F0502020204030204" pitchFamily="34" charset="0"/>
          </a:endParaRPr>
        </a:p>
      </dsp:txBody>
      <dsp:txXfrm>
        <a:off x="2240135" y="46476"/>
        <a:ext cx="1960544" cy="303506"/>
      </dsp:txXfrm>
    </dsp:sp>
    <dsp:sp modelId="{9099EE0E-D3D6-4100-A62D-ECCC0E56D83A}">
      <dsp:nvSpPr>
        <dsp:cNvPr id="0" name=""/>
        <dsp:cNvSpPr/>
      </dsp:nvSpPr>
      <dsp:spPr>
        <a:xfrm>
          <a:off x="2240135" y="349983"/>
          <a:ext cx="1960544" cy="503107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Identifier le besoin et chercher un moyen d’y répondre</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Offrir de la variété (activités, jeux)</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Cibler une intention éducative</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Répondre aux intérêts des enfants </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Considérer la dynamique du groupe et l’âge des enfants.</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Favoriser le développement global</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Comprendre la raison qui explique l’apparition du comportement et chercher des pistes de solutions.</a:t>
          </a:r>
        </a:p>
      </dsp:txBody>
      <dsp:txXfrm>
        <a:off x="2240135" y="349983"/>
        <a:ext cx="1960544" cy="5031070"/>
      </dsp:txXfrm>
    </dsp:sp>
    <dsp:sp modelId="{F4790BE2-DE05-4BFE-98ED-9857A538000A}">
      <dsp:nvSpPr>
        <dsp:cNvPr id="0" name=""/>
        <dsp:cNvSpPr/>
      </dsp:nvSpPr>
      <dsp:spPr>
        <a:xfrm>
          <a:off x="4475157" y="46476"/>
          <a:ext cx="1960544" cy="3035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fr-CA" sz="1050" b="1" kern="1200" dirty="0">
              <a:solidFill>
                <a:schemeClr val="tx1"/>
              </a:solidFill>
              <a:effectLst/>
              <a:latin typeface="Comic Sans MS" panose="030F0702030302020204" pitchFamily="66" charset="0"/>
              <a:cs typeface="Calibri" panose="020F0502020204030204" pitchFamily="34" charset="0"/>
            </a:rPr>
            <a:t>3- Organiser(Plan d’action)</a:t>
          </a:r>
          <a:endParaRPr lang="fr-CA" sz="600" b="1" kern="1200" dirty="0">
            <a:effectLst/>
            <a:latin typeface="Comic Sans MS" panose="030F0702030302020204" pitchFamily="66" charset="0"/>
            <a:cs typeface="Calibri" panose="020F0502020204030204" pitchFamily="34" charset="0"/>
          </a:endParaRPr>
        </a:p>
      </dsp:txBody>
      <dsp:txXfrm>
        <a:off x="4475157" y="46476"/>
        <a:ext cx="1960544" cy="303506"/>
      </dsp:txXfrm>
    </dsp:sp>
    <dsp:sp modelId="{BF0AE168-ED7D-4C96-9C01-E2886371AF2C}">
      <dsp:nvSpPr>
        <dsp:cNvPr id="0" name=""/>
        <dsp:cNvSpPr/>
      </dsp:nvSpPr>
      <dsp:spPr>
        <a:xfrm>
          <a:off x="4475157" y="349983"/>
          <a:ext cx="1960544" cy="503107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Regrouper les éléments nécessaires pour mettre en place l’activité/le jeu.</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Prévoir les achats, réserver le local, etc.</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Aménager l’espace</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Valider la portée éducative de l’activité/jeu ou de la démarche.</a:t>
          </a:r>
        </a:p>
        <a:p>
          <a:pPr marL="114300" lvl="1" indent="-114300" algn="l" defTabSz="533400">
            <a:lnSpc>
              <a:spcPct val="90000"/>
            </a:lnSpc>
            <a:spcBef>
              <a:spcPct val="0"/>
            </a:spcBef>
            <a:spcAft>
              <a:spcPct val="15000"/>
            </a:spcAft>
            <a:buChar char="•"/>
          </a:pPr>
          <a:r>
            <a:rPr lang="fr-CA" sz="1200" kern="1200" dirty="0">
              <a:effectLst/>
              <a:latin typeface="Comic Sans MS" panose="030F0702030302020204" pitchFamily="66" charset="0"/>
              <a:cs typeface="Calibri" panose="020F0502020204030204" pitchFamily="34" charset="0"/>
            </a:rPr>
            <a:t>Rencontrer l’enseignante, le/la T.E.S., etc.</a:t>
          </a:r>
        </a:p>
      </dsp:txBody>
      <dsp:txXfrm>
        <a:off x="4475157" y="349983"/>
        <a:ext cx="1960544" cy="5031070"/>
      </dsp:txXfrm>
    </dsp:sp>
    <dsp:sp modelId="{3460529E-8E5D-4FB6-962E-6516A8993094}">
      <dsp:nvSpPr>
        <dsp:cNvPr id="0" name=""/>
        <dsp:cNvSpPr/>
      </dsp:nvSpPr>
      <dsp:spPr>
        <a:xfrm>
          <a:off x="6710178" y="46476"/>
          <a:ext cx="1960544" cy="3035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fr-CA" sz="1050" b="1" kern="1200" dirty="0">
              <a:solidFill>
                <a:schemeClr val="tx1"/>
              </a:solidFill>
              <a:effectLst/>
              <a:latin typeface="Comic Sans MS" panose="030F0702030302020204" pitchFamily="66" charset="0"/>
              <a:cs typeface="Calibri" panose="020F0502020204030204" pitchFamily="34" charset="0"/>
            </a:rPr>
            <a:t>4 -Intervenir </a:t>
          </a:r>
          <a:r>
            <a:rPr lang="fr-CA" sz="1050" b="1" i="0" kern="1200" dirty="0">
              <a:solidFill>
                <a:schemeClr val="tx1"/>
              </a:solidFill>
              <a:effectLst/>
              <a:latin typeface="Comic Sans MS" panose="030F0702030302020204" pitchFamily="66" charset="0"/>
              <a:cs typeface="Calibri" panose="020F0502020204030204" pitchFamily="34" charset="0"/>
            </a:rPr>
            <a:t>(Animer</a:t>
          </a:r>
          <a:r>
            <a:rPr lang="fr-CA" sz="1050" b="1" kern="1200" dirty="0">
              <a:solidFill>
                <a:schemeClr val="tx1"/>
              </a:solidFill>
              <a:effectLst/>
              <a:latin typeface="Comic Sans MS" panose="030F0702030302020204" pitchFamily="66" charset="0"/>
              <a:cs typeface="Calibri" panose="020F0502020204030204" pitchFamily="34" charset="0"/>
            </a:rPr>
            <a:t>)</a:t>
          </a:r>
        </a:p>
      </dsp:txBody>
      <dsp:txXfrm>
        <a:off x="6710178" y="46476"/>
        <a:ext cx="1960544" cy="303506"/>
      </dsp:txXfrm>
    </dsp:sp>
    <dsp:sp modelId="{FE51BFB2-02F7-45BD-924C-D0D29F9AFBE2}">
      <dsp:nvSpPr>
        <dsp:cNvPr id="0" name=""/>
        <dsp:cNvSpPr/>
      </dsp:nvSpPr>
      <dsp:spPr>
        <a:xfrm>
          <a:off x="6710178" y="349983"/>
          <a:ext cx="1960544" cy="503107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Adopter une posture professionnelle</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Être à l’écoute, disponible et bienveillant</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Annoncer une conséquence logique en cas de manquement et l’appliquer tel que convenu</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Donner des consignes de sécurité et du déroulement de l’activité/du jeu.</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Expliquer les règles et leurs raisons</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Participer </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Surveiller le déroulement de l’activité/jeu</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Rappeler les consignes/directives</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Indiquer le temps restant, etc.</a:t>
          </a:r>
        </a:p>
      </dsp:txBody>
      <dsp:txXfrm>
        <a:off x="6710178" y="349983"/>
        <a:ext cx="1960544" cy="5031070"/>
      </dsp:txXfrm>
    </dsp:sp>
    <dsp:sp modelId="{61ED7A22-ED74-4B05-AB8E-83F085EFC35C}">
      <dsp:nvSpPr>
        <dsp:cNvPr id="0" name=""/>
        <dsp:cNvSpPr/>
      </dsp:nvSpPr>
      <dsp:spPr>
        <a:xfrm>
          <a:off x="8945199" y="46476"/>
          <a:ext cx="1960544" cy="3035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fr-CA" sz="1050" b="1" kern="1200" dirty="0">
              <a:solidFill>
                <a:schemeClr val="tx1"/>
              </a:solidFill>
              <a:effectLst/>
              <a:latin typeface="Comic Sans MS" panose="030F0702030302020204" pitchFamily="66" charset="0"/>
              <a:cs typeface="Calibri" panose="020F0502020204030204" pitchFamily="34" charset="0"/>
            </a:rPr>
            <a:t>5 - Évaluer</a:t>
          </a:r>
        </a:p>
      </dsp:txBody>
      <dsp:txXfrm>
        <a:off x="8945199" y="46476"/>
        <a:ext cx="1960544" cy="303506"/>
      </dsp:txXfrm>
    </dsp:sp>
    <dsp:sp modelId="{67AB03E8-1A4C-4367-95DB-6AEDEC8AB2CF}">
      <dsp:nvSpPr>
        <dsp:cNvPr id="0" name=""/>
        <dsp:cNvSpPr/>
      </dsp:nvSpPr>
      <dsp:spPr>
        <a:xfrm>
          <a:off x="8945199" y="349983"/>
          <a:ext cx="1960544" cy="5031070"/>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Permet de constater les progrès/les gains et les défis restants.</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Permet d’ajuster son plan d’action ou incite à le poursuivre.</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Permet d’anticiper/prévoir notre intervention la prochaine fois que…</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Retour sur l’activité/le jeu avec les élèves favorise le sentiment d’appartenance, développe la confiance, développe l’esprit critique, etc.</a:t>
          </a:r>
        </a:p>
        <a:p>
          <a:pPr marL="114300" lvl="1" indent="-114300" algn="l" defTabSz="533400">
            <a:lnSpc>
              <a:spcPct val="90000"/>
            </a:lnSpc>
            <a:spcBef>
              <a:spcPct val="0"/>
            </a:spcBef>
            <a:spcAft>
              <a:spcPct val="15000"/>
            </a:spcAft>
            <a:buChar char="•"/>
          </a:pPr>
          <a:r>
            <a:rPr lang="fr-CA" sz="1200" i="0" kern="1200" dirty="0">
              <a:effectLst/>
              <a:latin typeface="Comic Sans MS" panose="030F0702030302020204" pitchFamily="66" charset="0"/>
              <a:cs typeface="Calibri" panose="020F0502020204030204" pitchFamily="34" charset="0"/>
            </a:rPr>
            <a:t>Évaluation par l’éducateur.trice permet de valider la réponse aux besoin et intérêts des élèves, l’atteinte de l’intention éducative, etc.</a:t>
          </a:r>
        </a:p>
      </dsp:txBody>
      <dsp:txXfrm>
        <a:off x="8945199" y="349983"/>
        <a:ext cx="1960544" cy="50310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DB82-7218-420F-8D97-8F3EE5B25AAF}">
      <dsp:nvSpPr>
        <dsp:cNvPr id="0" name=""/>
        <dsp:cNvSpPr/>
      </dsp:nvSpPr>
      <dsp:spPr>
        <a:xfrm>
          <a:off x="0" y="12701"/>
          <a:ext cx="10237237" cy="14672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b="0" i="0" kern="1200" dirty="0">
              <a:solidFill>
                <a:schemeClr val="tx1"/>
              </a:solidFill>
              <a:latin typeface="Comic Sans MS" panose="030F0702030302020204" pitchFamily="66" charset="0"/>
            </a:rPr>
            <a:t>Les activités de routine et de transition ont lieu de façon quotidienne. Elles sont associées, notamment, à l’accueil, à l’hygiène, au dîner, à la collation, aux changements de lieux et au départ.</a:t>
          </a:r>
        </a:p>
        <a:p>
          <a:pPr marL="0" lvl="0" indent="0" algn="l" defTabSz="622300">
            <a:lnSpc>
              <a:spcPct val="90000"/>
            </a:lnSpc>
            <a:spcBef>
              <a:spcPct val="0"/>
            </a:spcBef>
            <a:spcAft>
              <a:spcPct val="35000"/>
            </a:spcAft>
            <a:buNone/>
          </a:pPr>
          <a:endParaRPr lang="en-US" sz="1600" kern="1200" dirty="0">
            <a:solidFill>
              <a:schemeClr val="tx1"/>
            </a:solidFill>
            <a:latin typeface="Chaloult_Cond" panose="00000400000000000000"/>
          </a:endParaRPr>
        </a:p>
      </dsp:txBody>
      <dsp:txXfrm>
        <a:off x="71627" y="84328"/>
        <a:ext cx="10093983" cy="1324035"/>
      </dsp:txXfrm>
    </dsp:sp>
    <dsp:sp modelId="{FF64D5C2-7302-4C3E-8655-01A81D75B3FA}">
      <dsp:nvSpPr>
        <dsp:cNvPr id="0" name=""/>
        <dsp:cNvSpPr/>
      </dsp:nvSpPr>
      <dsp:spPr>
        <a:xfrm>
          <a:off x="0" y="1517430"/>
          <a:ext cx="10237237" cy="1467289"/>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Nous profitons de ces activités de routine pour faire le rangement, les déplacements dans les corridors et le temps d’aller à la salle de bain. C’est un moment de transition avant de retourner en classe ou de changer d’activité.</a:t>
          </a:r>
        </a:p>
        <a:p>
          <a:pPr marL="0" lvl="0" indent="0" algn="l" defTabSz="622300">
            <a:lnSpc>
              <a:spcPct val="90000"/>
            </a:lnSpc>
            <a:spcBef>
              <a:spcPct val="0"/>
            </a:spcBef>
            <a:spcAft>
              <a:spcPct val="35000"/>
            </a:spcAft>
            <a:buNone/>
          </a:pPr>
          <a:endParaRPr lang="fr-CA" sz="1600" kern="1200" dirty="0">
            <a:solidFill>
              <a:schemeClr val="tx1"/>
            </a:solidFill>
            <a:latin typeface="Chaloult_Cond" panose="00000400000000000000"/>
          </a:endParaRPr>
        </a:p>
      </dsp:txBody>
      <dsp:txXfrm>
        <a:off x="71627" y="1589057"/>
        <a:ext cx="10093983" cy="1324035"/>
      </dsp:txXfrm>
    </dsp:sp>
    <dsp:sp modelId="{BB249C3E-B3F5-4A28-806F-925AC2EF75F5}">
      <dsp:nvSpPr>
        <dsp:cNvPr id="0" name=""/>
        <dsp:cNvSpPr/>
      </dsp:nvSpPr>
      <dsp:spPr>
        <a:xfrm>
          <a:off x="0" y="3012830"/>
          <a:ext cx="10237237" cy="667411"/>
        </a:xfrm>
        <a:prstGeom prst="roundRect">
          <a:avLst/>
        </a:prstGeom>
        <a:solidFill>
          <a:srgbClr val="FFC91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b="0" i="0" kern="1200" dirty="0">
              <a:solidFill>
                <a:schemeClr val="tx1"/>
              </a:solidFill>
              <a:latin typeface="Comic Sans MS" panose="030F0702030302020204" pitchFamily="66" charset="0"/>
            </a:rPr>
            <a:t>Les activités libres et supervisées consistent en des jeux intérieurs ou extérieurs, collectifs ou individuels. Ces activités offrent la possibilité à l’élève de faire un choix parmi un certain nombre d’activités, selon sa préférence du moment, et permettent l’utilisation de matériel varié.</a:t>
          </a:r>
          <a:endParaRPr lang="en-US" sz="1400" kern="1200" dirty="0">
            <a:solidFill>
              <a:schemeClr val="tx1"/>
            </a:solidFill>
            <a:latin typeface="Comic Sans MS" panose="030F0702030302020204" pitchFamily="66" charset="0"/>
          </a:endParaRPr>
        </a:p>
      </dsp:txBody>
      <dsp:txXfrm>
        <a:off x="32580" y="3045410"/>
        <a:ext cx="10172077" cy="602251"/>
      </dsp:txXfrm>
    </dsp:sp>
    <dsp:sp modelId="{E0094449-6EB9-4D48-826A-48331B570D74}">
      <dsp:nvSpPr>
        <dsp:cNvPr id="0" name=""/>
        <dsp:cNvSpPr/>
      </dsp:nvSpPr>
      <dsp:spPr>
        <a:xfrm>
          <a:off x="0" y="3727011"/>
          <a:ext cx="10237237" cy="1169385"/>
        </a:xfrm>
        <a:prstGeom prst="roundRect">
          <a:avLst/>
        </a:prstGeom>
        <a:solidFill>
          <a:srgbClr val="FFC91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Nous organisons des ateliers de bande dessinée et jeux de société dans le grand local pour un groupe et les deux autres groupes partagent le gymnase avec un jeu dirigé ou libre. À la bibliothèque nous offrons des activités telles que l’impro, la lecture, du coloriage, ou un petit bricolage. En tout temps, l’extérieur est priorisé. </a:t>
          </a:r>
        </a:p>
        <a:p>
          <a:pPr marL="0" lvl="0" indent="0" algn="l" defTabSz="622300">
            <a:lnSpc>
              <a:spcPct val="90000"/>
            </a:lnSpc>
            <a:spcBef>
              <a:spcPct val="0"/>
            </a:spcBef>
            <a:spcAft>
              <a:spcPct val="35000"/>
            </a:spcAft>
            <a:buNone/>
          </a:pPr>
          <a:endParaRPr lang="fr-CA" sz="5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endParaRPr lang="fr-CA" sz="5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endParaRPr lang="fr-CA" sz="5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endParaRPr lang="fr-CA" sz="5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endParaRPr lang="fr-CA" sz="500" kern="1200" dirty="0"/>
        </a:p>
      </dsp:txBody>
      <dsp:txXfrm>
        <a:off x="57085" y="3784096"/>
        <a:ext cx="10123067" cy="10552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DB82-7218-420F-8D97-8F3EE5B25AAF}">
      <dsp:nvSpPr>
        <dsp:cNvPr id="0" name=""/>
        <dsp:cNvSpPr/>
      </dsp:nvSpPr>
      <dsp:spPr>
        <a:xfrm>
          <a:off x="0" y="1132"/>
          <a:ext cx="10237237" cy="1038336"/>
        </a:xfrm>
        <a:prstGeom prst="roundRect">
          <a:avLst/>
        </a:prstGeom>
        <a:solidFill>
          <a:srgbClr val="FFC91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b="0" i="0" kern="1200" dirty="0">
              <a:solidFill>
                <a:schemeClr val="tx1"/>
              </a:solidFill>
              <a:latin typeface="Comic Sans MS" panose="030F0702030302020204" pitchFamily="66" charset="0"/>
            </a:rPr>
            <a:t>Les ateliers d’activités à court terme sont planifiés et visent plus clairement l’atteinte d’objectifs éducatifs. Il peut s’agir de bricolage, d’expression musicale, de jeux coopératifs ou de société, d’expériences scientifiques ou culinaires, de jeux informatiques, etc. Ils sont parfois offerts le midi, lorsque l’horaire le permet, et après la classe, en fin de journée</a:t>
          </a:r>
          <a:endParaRPr lang="en-US" sz="1400" kern="1200" dirty="0">
            <a:solidFill>
              <a:schemeClr val="tx1"/>
            </a:solidFill>
            <a:latin typeface="Comic Sans MS" panose="030F0702030302020204" pitchFamily="66" charset="0"/>
          </a:endParaRPr>
        </a:p>
      </dsp:txBody>
      <dsp:txXfrm>
        <a:off x="50687" y="51819"/>
        <a:ext cx="10135863" cy="936962"/>
      </dsp:txXfrm>
    </dsp:sp>
    <dsp:sp modelId="{BB249C3E-B3F5-4A28-806F-925AC2EF75F5}">
      <dsp:nvSpPr>
        <dsp:cNvPr id="0" name=""/>
        <dsp:cNvSpPr/>
      </dsp:nvSpPr>
      <dsp:spPr>
        <a:xfrm>
          <a:off x="0" y="1050747"/>
          <a:ext cx="10237237" cy="1038336"/>
        </a:xfrm>
        <a:prstGeom prst="roundRect">
          <a:avLst/>
        </a:prstGeom>
        <a:solidFill>
          <a:srgbClr val="FFC91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Comic Sans MS" panose="030F0702030302020204" pitchFamily="66" charset="0"/>
            </a:rPr>
            <a:t>Nous </a:t>
          </a:r>
          <a:r>
            <a:rPr lang="en-US" sz="1400" kern="1200" dirty="0" err="1">
              <a:solidFill>
                <a:schemeClr val="tx1"/>
              </a:solidFill>
              <a:latin typeface="Comic Sans MS" panose="030F0702030302020204" pitchFamily="66" charset="0"/>
            </a:rPr>
            <a:t>planifions</a:t>
          </a:r>
          <a:r>
            <a:rPr lang="en-US" sz="1400" kern="1200" dirty="0">
              <a:solidFill>
                <a:schemeClr val="tx1"/>
              </a:solidFill>
              <a:latin typeface="Comic Sans MS" panose="030F0702030302020204" pitchFamily="66" charset="0"/>
            </a:rPr>
            <a:t> des </a:t>
          </a:r>
          <a:r>
            <a:rPr lang="en-US" sz="1400" kern="1200" dirty="0" err="1">
              <a:solidFill>
                <a:schemeClr val="tx1"/>
              </a:solidFill>
              <a:latin typeface="Comic Sans MS" panose="030F0702030302020204" pitchFamily="66" charset="0"/>
            </a:rPr>
            <a:t>activités</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en</a:t>
          </a:r>
          <a:r>
            <a:rPr lang="en-US" sz="1400" kern="1200" dirty="0">
              <a:solidFill>
                <a:schemeClr val="tx1"/>
              </a:solidFill>
              <a:latin typeface="Comic Sans MS" panose="030F0702030302020204" pitchFamily="66" charset="0"/>
            </a:rPr>
            <a:t> lien avec </a:t>
          </a:r>
          <a:r>
            <a:rPr lang="en-US" sz="1400" kern="1200" dirty="0" err="1">
              <a:solidFill>
                <a:schemeClr val="tx1"/>
              </a:solidFill>
              <a:latin typeface="Comic Sans MS" panose="030F0702030302020204" pitchFamily="66" charset="0"/>
            </a:rPr>
            <a:t>l’intérêt</a:t>
          </a:r>
          <a:r>
            <a:rPr lang="en-US" sz="1400" kern="1200" dirty="0">
              <a:solidFill>
                <a:schemeClr val="tx1"/>
              </a:solidFill>
              <a:latin typeface="Comic Sans MS" panose="030F0702030302020204" pitchFamily="66" charset="0"/>
            </a:rPr>
            <a:t> des </a:t>
          </a:r>
          <a:r>
            <a:rPr lang="en-US" sz="1400" kern="1200" dirty="0" err="1">
              <a:solidFill>
                <a:schemeClr val="tx1"/>
              </a:solidFill>
              <a:latin typeface="Comic Sans MS" panose="030F0702030302020204" pitchFamily="66" charset="0"/>
            </a:rPr>
            <a:t>élèves</a:t>
          </a:r>
          <a:r>
            <a:rPr lang="en-US" sz="1400" kern="1200" dirty="0">
              <a:solidFill>
                <a:schemeClr val="tx1"/>
              </a:solidFill>
              <a:latin typeface="Comic Sans MS" panose="030F0702030302020204" pitchFamily="66" charset="0"/>
            </a:rPr>
            <a:t>. Nous </a:t>
          </a:r>
          <a:r>
            <a:rPr lang="en-US" sz="1400" kern="1200" dirty="0" err="1">
              <a:solidFill>
                <a:schemeClr val="tx1"/>
              </a:solidFill>
              <a:latin typeface="Comic Sans MS" panose="030F0702030302020204" pitchFamily="66" charset="0"/>
            </a:rPr>
            <a:t>offfrons</a:t>
          </a:r>
          <a:r>
            <a:rPr lang="en-US" sz="1400" kern="1200" dirty="0">
              <a:solidFill>
                <a:schemeClr val="tx1"/>
              </a:solidFill>
              <a:latin typeface="Comic Sans MS" panose="030F0702030302020204" pitchFamily="66" charset="0"/>
            </a:rPr>
            <a:t> des </a:t>
          </a:r>
          <a:r>
            <a:rPr lang="en-US" sz="1400" kern="1200" dirty="0" err="1">
              <a:solidFill>
                <a:schemeClr val="tx1"/>
              </a:solidFill>
              <a:latin typeface="Comic Sans MS" panose="030F0702030302020204" pitchFamily="66" charset="0"/>
            </a:rPr>
            <a:t>activités</a:t>
          </a:r>
          <a:r>
            <a:rPr lang="en-US" sz="1400" kern="1200" dirty="0">
              <a:solidFill>
                <a:schemeClr val="tx1"/>
              </a:solidFill>
              <a:latin typeface="Comic Sans MS" panose="030F0702030302020204" pitchFamily="66" charset="0"/>
            </a:rPr>
            <a:t> de bricolage et les </a:t>
          </a:r>
          <a:r>
            <a:rPr lang="en-US" sz="1400" kern="1200" dirty="0" err="1">
              <a:solidFill>
                <a:schemeClr val="tx1"/>
              </a:solidFill>
              <a:latin typeface="Comic Sans MS" panose="030F0702030302020204" pitchFamily="66" charset="0"/>
            </a:rPr>
            <a:t>élèves</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ont</a:t>
          </a:r>
          <a:r>
            <a:rPr lang="en-US" sz="1400" kern="1200" dirty="0">
              <a:solidFill>
                <a:schemeClr val="tx1"/>
              </a:solidFill>
              <a:latin typeface="Comic Sans MS" panose="030F0702030302020204" pitchFamily="66" charset="0"/>
            </a:rPr>
            <a:t> la </a:t>
          </a:r>
          <a:r>
            <a:rPr lang="en-US" sz="1400" kern="1200" dirty="0" err="1">
              <a:solidFill>
                <a:schemeClr val="tx1"/>
              </a:solidFill>
              <a:latin typeface="Comic Sans MS" panose="030F0702030302020204" pitchFamily="66" charset="0"/>
            </a:rPr>
            <a:t>possibilité</a:t>
          </a:r>
          <a:r>
            <a:rPr lang="en-US" sz="1400" kern="1200" dirty="0">
              <a:solidFill>
                <a:schemeClr val="tx1"/>
              </a:solidFill>
              <a:latin typeface="Comic Sans MS" panose="030F0702030302020204" pitchFamily="66" charset="0"/>
            </a:rPr>
            <a:t> de faire un sport au </a:t>
          </a:r>
          <a:r>
            <a:rPr lang="en-US" sz="1400" kern="1200" dirty="0" err="1">
              <a:solidFill>
                <a:schemeClr val="tx1"/>
              </a:solidFill>
              <a:latin typeface="Comic Sans MS" panose="030F0702030302020204" pitchFamily="66" charset="0"/>
            </a:rPr>
            <a:t>gymnase</a:t>
          </a:r>
          <a:r>
            <a:rPr lang="en-US" sz="1400" kern="1200" dirty="0">
              <a:solidFill>
                <a:schemeClr val="tx1"/>
              </a:solidFill>
              <a:latin typeface="Comic Sans MS" panose="030F0702030302020204" pitchFamily="66" charset="0"/>
            </a:rPr>
            <a:t>.  </a:t>
          </a:r>
        </a:p>
        <a:p>
          <a:pPr marL="0" lvl="0" indent="0" algn="l" defTabSz="622300">
            <a:lnSpc>
              <a:spcPct val="90000"/>
            </a:lnSpc>
            <a:spcBef>
              <a:spcPct val="0"/>
            </a:spcBef>
            <a:spcAft>
              <a:spcPct val="35000"/>
            </a:spcAft>
            <a:buNone/>
          </a:pPr>
          <a:endParaRPr lang="en-US" sz="16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r>
            <a:rPr lang="en-US" sz="1600" kern="1200" dirty="0">
              <a:solidFill>
                <a:schemeClr val="tx1"/>
              </a:solidFill>
              <a:latin typeface="Chaloult_Cond" panose="00000400000000000000"/>
            </a:rPr>
            <a:t> </a:t>
          </a:r>
        </a:p>
      </dsp:txBody>
      <dsp:txXfrm>
        <a:off x="50687" y="1101434"/>
        <a:ext cx="10135863" cy="936962"/>
      </dsp:txXfrm>
    </dsp:sp>
    <dsp:sp modelId="{FFB5738E-1196-4EFE-B61C-039C354CEB87}">
      <dsp:nvSpPr>
        <dsp:cNvPr id="0" name=""/>
        <dsp:cNvSpPr/>
      </dsp:nvSpPr>
      <dsp:spPr>
        <a:xfrm>
          <a:off x="0" y="2130060"/>
          <a:ext cx="10237237" cy="1038336"/>
        </a:xfrm>
        <a:prstGeom prst="round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b="0" i="0" kern="1200" dirty="0">
              <a:solidFill>
                <a:schemeClr val="tx1"/>
              </a:solidFill>
              <a:latin typeface="Comic Sans MS" panose="030F0702030302020204" pitchFamily="66" charset="0"/>
            </a:rPr>
            <a:t>Les activités spéciales s’effectuent à des moments particuliers de l’année. Elles comprennent les sorties éducatives et récréatives pendant les journées pédagogiques, les projets associés à certaines fêtes comme Noël ou la Saint-Valentin et les activités particulières avec les parents.</a:t>
          </a:r>
          <a:endParaRPr lang="en-US" sz="1400" kern="1200" dirty="0">
            <a:solidFill>
              <a:schemeClr val="tx1"/>
            </a:solidFill>
            <a:latin typeface="Comic Sans MS" panose="030F0702030302020204" pitchFamily="66" charset="0"/>
          </a:endParaRPr>
        </a:p>
      </dsp:txBody>
      <dsp:txXfrm>
        <a:off x="50687" y="2180747"/>
        <a:ext cx="10135863" cy="936962"/>
      </dsp:txXfrm>
    </dsp:sp>
    <dsp:sp modelId="{D0E92D27-5AA9-48A3-B4AC-49AD2CD0AA20}">
      <dsp:nvSpPr>
        <dsp:cNvPr id="0" name=""/>
        <dsp:cNvSpPr/>
      </dsp:nvSpPr>
      <dsp:spPr>
        <a:xfrm>
          <a:off x="0" y="3149976"/>
          <a:ext cx="10237237" cy="103833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Comic Sans MS" panose="030F0702030302020204" pitchFamily="66" charset="0"/>
            </a:rPr>
            <a:t>Le temps des fêtes </a:t>
          </a:r>
          <a:r>
            <a:rPr lang="en-US" sz="1400" kern="1200" dirty="0" err="1">
              <a:solidFill>
                <a:schemeClr val="tx1"/>
              </a:solidFill>
              <a:latin typeface="Comic Sans MS" panose="030F0702030302020204" pitchFamily="66" charset="0"/>
            </a:rPr>
            <a:t>est</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propice</a:t>
          </a:r>
          <a:r>
            <a:rPr lang="en-US" sz="1400" kern="1200" dirty="0">
              <a:solidFill>
                <a:schemeClr val="tx1"/>
              </a:solidFill>
              <a:latin typeface="Comic Sans MS" panose="030F0702030302020204" pitchFamily="66" charset="0"/>
            </a:rPr>
            <a:t> au </a:t>
          </a:r>
          <a:r>
            <a:rPr lang="en-US" sz="1400" kern="1200" dirty="0" err="1">
              <a:solidFill>
                <a:schemeClr val="tx1"/>
              </a:solidFill>
              <a:latin typeface="Comic Sans MS" panose="030F0702030302020204" pitchFamily="66" charset="0"/>
            </a:rPr>
            <a:t>projet</a:t>
          </a:r>
          <a:r>
            <a:rPr lang="en-US" sz="1400" kern="1200" dirty="0">
              <a:solidFill>
                <a:schemeClr val="tx1"/>
              </a:solidFill>
              <a:latin typeface="Comic Sans MS" panose="030F0702030302020204" pitchFamily="66" charset="0"/>
            </a:rPr>
            <a:t> à long </a:t>
          </a:r>
          <a:r>
            <a:rPr lang="en-US" sz="1400" kern="1200" dirty="0" err="1">
              <a:solidFill>
                <a:schemeClr val="tx1"/>
              </a:solidFill>
              <a:latin typeface="Comic Sans MS" panose="030F0702030302020204" pitchFamily="66" charset="0"/>
            </a:rPr>
            <a:t>terme</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Généralement</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d’une</a:t>
          </a:r>
          <a:r>
            <a:rPr lang="en-US" sz="1400" kern="1200" dirty="0">
              <a:solidFill>
                <a:schemeClr val="tx1"/>
              </a:solidFill>
              <a:latin typeface="Comic Sans MS" panose="030F0702030302020204" pitchFamily="66" charset="0"/>
            </a:rPr>
            <a:t> durée de 3 </a:t>
          </a:r>
          <a:r>
            <a:rPr lang="en-US" sz="1400" kern="1200" dirty="0" err="1">
              <a:solidFill>
                <a:schemeClr val="tx1"/>
              </a:solidFill>
              <a:latin typeface="Comic Sans MS" panose="030F0702030302020204" pitchFamily="66" charset="0"/>
            </a:rPr>
            <a:t>semaines</a:t>
          </a:r>
          <a:r>
            <a:rPr lang="en-US" sz="1400" kern="1200" dirty="0">
              <a:solidFill>
                <a:schemeClr val="tx1"/>
              </a:solidFill>
              <a:latin typeface="Comic Sans MS" panose="030F0702030302020204" pitchFamily="66" charset="0"/>
            </a:rPr>
            <a:t>, </a:t>
          </a:r>
          <a:r>
            <a:rPr lang="en-US" sz="1400" kern="1200" dirty="0" err="1">
              <a:solidFill>
                <a:schemeClr val="tx1"/>
              </a:solidFill>
              <a:latin typeface="Comic Sans MS" panose="030F0702030302020204" pitchFamily="66" charset="0"/>
            </a:rPr>
            <a:t>ces</a:t>
          </a:r>
          <a:r>
            <a:rPr lang="en-US" sz="1400" kern="1200" dirty="0">
              <a:solidFill>
                <a:schemeClr val="tx1"/>
              </a:solidFill>
              <a:latin typeface="Comic Sans MS" panose="030F0702030302020204" pitchFamily="66" charset="0"/>
            </a:rPr>
            <a:t> bricolages </a:t>
          </a:r>
          <a:r>
            <a:rPr lang="en-US" sz="1400" kern="1200" dirty="0" err="1">
              <a:solidFill>
                <a:schemeClr val="tx1"/>
              </a:solidFill>
              <a:latin typeface="Comic Sans MS" panose="030F0702030302020204" pitchFamily="66" charset="0"/>
            </a:rPr>
            <a:t>nécessitent</a:t>
          </a:r>
          <a:r>
            <a:rPr lang="en-US" sz="1400" kern="1200" dirty="0">
              <a:solidFill>
                <a:schemeClr val="tx1"/>
              </a:solidFill>
              <a:latin typeface="Comic Sans MS" panose="030F0702030302020204" pitchFamily="66" charset="0"/>
            </a:rPr>
            <a:t> plus de temps de </a:t>
          </a:r>
          <a:r>
            <a:rPr lang="en-US" sz="1400" kern="1200" dirty="0" err="1">
              <a:solidFill>
                <a:schemeClr val="tx1"/>
              </a:solidFill>
              <a:latin typeface="Comic Sans MS" panose="030F0702030302020204" pitchFamily="66" charset="0"/>
            </a:rPr>
            <a:t>préparation</a:t>
          </a:r>
          <a:r>
            <a:rPr lang="en-US" sz="1400" kern="1200" dirty="0">
              <a:solidFill>
                <a:schemeClr val="tx1"/>
              </a:solidFill>
              <a:latin typeface="Comic Sans MS" panose="030F0702030302020204" pitchFamily="66" charset="0"/>
            </a:rPr>
            <a:t>. </a:t>
          </a:r>
        </a:p>
        <a:p>
          <a:pPr marL="0" lvl="0" indent="0" algn="l" defTabSz="622300">
            <a:lnSpc>
              <a:spcPct val="90000"/>
            </a:lnSpc>
            <a:spcBef>
              <a:spcPct val="0"/>
            </a:spcBef>
            <a:spcAft>
              <a:spcPct val="35000"/>
            </a:spcAft>
            <a:buNone/>
          </a:pPr>
          <a:endParaRPr lang="en-US" sz="1600" kern="1200" dirty="0">
            <a:solidFill>
              <a:schemeClr val="tx1"/>
            </a:solidFill>
            <a:latin typeface="Chaloult_Cond" panose="00000400000000000000"/>
          </a:endParaRPr>
        </a:p>
        <a:p>
          <a:pPr marL="0" lvl="0" indent="0" algn="l" defTabSz="622300">
            <a:lnSpc>
              <a:spcPct val="90000"/>
            </a:lnSpc>
            <a:spcBef>
              <a:spcPct val="0"/>
            </a:spcBef>
            <a:spcAft>
              <a:spcPct val="35000"/>
            </a:spcAft>
            <a:buNone/>
          </a:pPr>
          <a:r>
            <a:rPr lang="en-US" sz="1600" kern="1200" dirty="0">
              <a:latin typeface="Chaloult_Cond" panose="00000400000000000000"/>
            </a:rPr>
            <a:t>. </a:t>
          </a:r>
        </a:p>
      </dsp:txBody>
      <dsp:txXfrm>
        <a:off x="50687" y="3200663"/>
        <a:ext cx="10135863" cy="9369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6CBD-35B8-4763-BBB8-225A61C84749}">
      <dsp:nvSpPr>
        <dsp:cNvPr id="0" name=""/>
        <dsp:cNvSpPr/>
      </dsp:nvSpPr>
      <dsp:spPr>
        <a:xfrm>
          <a:off x="0" y="176584"/>
          <a:ext cx="10237237" cy="2271545"/>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b="0" i="0" kern="1200" dirty="0">
              <a:solidFill>
                <a:schemeClr val="tx1"/>
              </a:solidFill>
              <a:latin typeface="Comic Sans MS" panose="030F0702030302020204" pitchFamily="66" charset="0"/>
            </a:rPr>
            <a:t>Les ateliers d’activités à long terme, tout comme les ateliers d’activités à court terme, sont planifiés et visent l’atteinte d’objectifs éducatifs. Ils portent sur des projets dont l’exécution nécessite plus de temps. Les activités à long terme comprennent, par exemple, la création d’un journal, des moments d’expression dramatique et d’improvisation théâtrale, la mise sur pied d’une chorale, des expériences de botanique ou des projets élaborés conjointement par l’équipe des services de garde et le personnel enseignant.</a:t>
          </a:r>
          <a:endParaRPr lang="en-US" sz="1400" kern="1200" dirty="0">
            <a:solidFill>
              <a:schemeClr val="tx1"/>
            </a:solidFill>
            <a:latin typeface="Comic Sans MS" panose="030F0702030302020204" pitchFamily="66" charset="0"/>
          </a:endParaRPr>
        </a:p>
      </dsp:txBody>
      <dsp:txXfrm>
        <a:off x="110888" y="287472"/>
        <a:ext cx="10015461" cy="2049769"/>
      </dsp:txXfrm>
    </dsp:sp>
    <dsp:sp modelId="{3B751CB7-1FF9-46BD-A506-5B75E1E0D82C}">
      <dsp:nvSpPr>
        <dsp:cNvPr id="0" name=""/>
        <dsp:cNvSpPr/>
      </dsp:nvSpPr>
      <dsp:spPr>
        <a:xfrm>
          <a:off x="0" y="2468853"/>
          <a:ext cx="10237237" cy="2207751"/>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Les jours de classe et lors des journées pédagogiques nous proposons des activités tel que: bricolage, atelier culinaire, jeux de groupes et coopératifs.  Nous exploitons un nouveau thème à chaque journée pédagogique. Lors de ces journées, les activités sont en lien avec le thème proposé et selon l’intérêt des enfants. Nous pouvons également effectuer des sorties pendant l’année.</a:t>
          </a:r>
        </a:p>
        <a:p>
          <a:pPr marL="0" lvl="0" indent="0" algn="l"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Pour inscrire votre enfant, vous devez remplir un formulaire avec une date limite d’inscription qui vous sera envoyée environ 1 semaine avant la journée pédagogique. 	</a:t>
          </a:r>
          <a:r>
            <a:rPr lang="fr-CA" sz="1600" kern="1200" dirty="0">
              <a:solidFill>
                <a:schemeClr val="tx1"/>
              </a:solidFill>
              <a:latin typeface="Chaloult_Cond" panose="00000400000000000000"/>
            </a:rPr>
            <a:t>	</a:t>
          </a:r>
          <a:endParaRPr lang="fr-CA" sz="1600" kern="1200" dirty="0"/>
        </a:p>
      </dsp:txBody>
      <dsp:txXfrm>
        <a:off x="107774" y="2576627"/>
        <a:ext cx="10021689" cy="19922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12D9E-7A7E-42D2-B45C-CEC28BEA2A39}">
      <dsp:nvSpPr>
        <dsp:cNvPr id="0" name=""/>
        <dsp:cNvSpPr/>
      </dsp:nvSpPr>
      <dsp:spPr>
        <a:xfrm>
          <a:off x="2730" y="16815"/>
          <a:ext cx="2166590" cy="12999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Août et septembre:</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La rentrée et faire </a:t>
          </a:r>
          <a:r>
            <a:rPr lang="fr-CA" sz="1400" b="1" kern="1200" dirty="0" err="1">
              <a:solidFill>
                <a:schemeClr val="tx1"/>
              </a:solidFill>
              <a:latin typeface="Comic Sans MS" panose="030F0702030302020204" pitchFamily="66" charset="0"/>
            </a:rPr>
            <a:t>connaissane</a:t>
          </a:r>
          <a:endParaRPr lang="fr-CA" sz="1400" b="1" kern="1200" dirty="0">
            <a:solidFill>
              <a:schemeClr val="tx1"/>
            </a:solidFill>
            <a:latin typeface="Comic Sans MS" panose="030F0702030302020204" pitchFamily="66" charset="0"/>
          </a:endParaRP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dsp:txBody>
      <dsp:txXfrm>
        <a:off x="2730" y="16815"/>
        <a:ext cx="2166590" cy="1299954"/>
      </dsp:txXfrm>
    </dsp:sp>
    <dsp:sp modelId="{E3199B44-A4F6-418C-A704-E889DEAC8FB9}">
      <dsp:nvSpPr>
        <dsp:cNvPr id="0" name=""/>
        <dsp:cNvSpPr/>
      </dsp:nvSpPr>
      <dsp:spPr>
        <a:xfrm>
          <a:off x="2385980" y="16815"/>
          <a:ext cx="2166590" cy="129995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Octobre:</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L’halloween</a:t>
          </a: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dsp:txBody>
      <dsp:txXfrm>
        <a:off x="2385980" y="16815"/>
        <a:ext cx="2166590" cy="1299954"/>
      </dsp:txXfrm>
    </dsp:sp>
    <dsp:sp modelId="{0D0B8630-C44C-443A-B558-C43E48FA227B}">
      <dsp:nvSpPr>
        <dsp:cNvPr id="0" name=""/>
        <dsp:cNvSpPr/>
      </dsp:nvSpPr>
      <dsp:spPr>
        <a:xfrm>
          <a:off x="4769230" y="16815"/>
          <a:ext cx="2166590" cy="12999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Novembre:</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Ouverture d’esprit (tolérance)</a:t>
          </a: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dsp:txBody>
      <dsp:txXfrm>
        <a:off x="4769230" y="16815"/>
        <a:ext cx="2166590" cy="1299954"/>
      </dsp:txXfrm>
    </dsp:sp>
    <dsp:sp modelId="{41705FBE-F42B-4B2B-9C3A-01BD4B38DABF}">
      <dsp:nvSpPr>
        <dsp:cNvPr id="0" name=""/>
        <dsp:cNvSpPr/>
      </dsp:nvSpPr>
      <dsp:spPr>
        <a:xfrm>
          <a:off x="7152480" y="16815"/>
          <a:ext cx="2166590" cy="12999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Décembre:</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 temps des fêtes</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 </a:t>
          </a:r>
        </a:p>
      </dsp:txBody>
      <dsp:txXfrm>
        <a:off x="7152480" y="16815"/>
        <a:ext cx="2166590" cy="1299954"/>
      </dsp:txXfrm>
    </dsp:sp>
    <dsp:sp modelId="{B747AA61-8CEB-4B77-8AA0-93180F2590EE}">
      <dsp:nvSpPr>
        <dsp:cNvPr id="0" name=""/>
        <dsp:cNvSpPr/>
      </dsp:nvSpPr>
      <dsp:spPr>
        <a:xfrm>
          <a:off x="2730" y="1533429"/>
          <a:ext cx="2166590" cy="12999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Janvier:</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Les </a:t>
          </a:r>
          <a:r>
            <a:rPr lang="fr-CA" sz="1400" b="1" kern="1200" dirty="0" err="1">
              <a:solidFill>
                <a:schemeClr val="tx1"/>
              </a:solidFill>
              <a:latin typeface="Comic Sans MS" panose="030F0702030302020204" pitchFamily="66" charset="0"/>
            </a:rPr>
            <a:t>hivernades</a:t>
          </a:r>
          <a:endParaRPr lang="fr-CA" sz="1400" b="1" kern="1200" dirty="0">
            <a:solidFill>
              <a:schemeClr val="tx1"/>
            </a:solidFill>
            <a:latin typeface="Comic Sans MS" panose="030F0702030302020204" pitchFamily="66" charset="0"/>
          </a:endParaRP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dsp:txBody>
      <dsp:txXfrm>
        <a:off x="2730" y="1533429"/>
        <a:ext cx="2166590" cy="1299954"/>
      </dsp:txXfrm>
    </dsp:sp>
    <dsp:sp modelId="{F8E2B39C-63E8-4878-B866-3C9F5514A125}">
      <dsp:nvSpPr>
        <dsp:cNvPr id="0" name=""/>
        <dsp:cNvSpPr/>
      </dsp:nvSpPr>
      <dsp:spPr>
        <a:xfrm>
          <a:off x="2385980" y="1533429"/>
          <a:ext cx="2166590" cy="12999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Février:</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La St-Valentin</a:t>
          </a: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dsp:txBody>
      <dsp:txXfrm>
        <a:off x="2385980" y="1533429"/>
        <a:ext cx="2166590" cy="1299954"/>
      </dsp:txXfrm>
    </dsp:sp>
    <dsp:sp modelId="{09D8C523-9F64-451D-B6C1-CDF104498302}">
      <dsp:nvSpPr>
        <dsp:cNvPr id="0" name=""/>
        <dsp:cNvSpPr/>
      </dsp:nvSpPr>
      <dsp:spPr>
        <a:xfrm>
          <a:off x="4769230" y="1533429"/>
          <a:ext cx="2166590" cy="129995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Mars:</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La nutrition</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Pâques</a:t>
          </a:r>
        </a:p>
      </dsp:txBody>
      <dsp:txXfrm>
        <a:off x="4769230" y="1533429"/>
        <a:ext cx="2166590" cy="1299954"/>
      </dsp:txXfrm>
    </dsp:sp>
    <dsp:sp modelId="{399685ED-EAD4-4951-BBA9-4095CF49A925}">
      <dsp:nvSpPr>
        <dsp:cNvPr id="0" name=""/>
        <dsp:cNvSpPr/>
      </dsp:nvSpPr>
      <dsp:spPr>
        <a:xfrm>
          <a:off x="7152480" y="1533429"/>
          <a:ext cx="2166590" cy="12999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Avril:</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 printemps</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 jour de la terre </a:t>
          </a:r>
        </a:p>
      </dsp:txBody>
      <dsp:txXfrm>
        <a:off x="7152480" y="1533429"/>
        <a:ext cx="2166590" cy="1299954"/>
      </dsp:txXfrm>
    </dsp:sp>
    <dsp:sp modelId="{205EEE07-841D-4470-9177-3E829EE6FA38}">
      <dsp:nvSpPr>
        <dsp:cNvPr id="0" name=""/>
        <dsp:cNvSpPr/>
      </dsp:nvSpPr>
      <dsp:spPr>
        <a:xfrm>
          <a:off x="2385980" y="3050042"/>
          <a:ext cx="2166590" cy="12999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Mai:</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Fête des mères</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Printemps</a:t>
          </a:r>
        </a:p>
        <a:p>
          <a:pPr marL="0" lvl="0" indent="0" algn="ctr" defTabSz="622300">
            <a:lnSpc>
              <a:spcPct val="90000"/>
            </a:lnSpc>
            <a:spcBef>
              <a:spcPct val="0"/>
            </a:spcBef>
            <a:spcAft>
              <a:spcPct val="35000"/>
            </a:spcAft>
            <a:buNone/>
          </a:pPr>
          <a:endParaRPr lang="fr-CA" sz="1400" b="1" kern="1200" dirty="0">
            <a:solidFill>
              <a:schemeClr val="tx1"/>
            </a:solidFill>
            <a:latin typeface="Comic Sans MS" panose="030F0702030302020204" pitchFamily="66" charset="0"/>
          </a:endParaRP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 </a:t>
          </a:r>
        </a:p>
      </dsp:txBody>
      <dsp:txXfrm>
        <a:off x="2385980" y="3050042"/>
        <a:ext cx="2166590" cy="1299954"/>
      </dsp:txXfrm>
    </dsp:sp>
    <dsp:sp modelId="{62D7510E-5475-423E-98E6-470BAFF25CBF}">
      <dsp:nvSpPr>
        <dsp:cNvPr id="0" name=""/>
        <dsp:cNvSpPr/>
      </dsp:nvSpPr>
      <dsp:spPr>
        <a:xfrm>
          <a:off x="4769230" y="3050042"/>
          <a:ext cx="2166590" cy="12999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Juin:</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Fête des pères</a:t>
          </a:r>
        </a:p>
        <a:p>
          <a:pPr marL="0" lvl="0" indent="0" algn="ctr" defTabSz="622300">
            <a:lnSpc>
              <a:spcPct val="90000"/>
            </a:lnSpc>
            <a:spcBef>
              <a:spcPct val="0"/>
            </a:spcBef>
            <a:spcAft>
              <a:spcPct val="35000"/>
            </a:spcAft>
            <a:buNone/>
          </a:pPr>
          <a:r>
            <a:rPr lang="fr-CA" sz="1400" b="1" kern="1200" dirty="0">
              <a:solidFill>
                <a:schemeClr val="tx1"/>
              </a:solidFill>
              <a:latin typeface="Comic Sans MS" panose="030F0702030302020204" pitchFamily="66" charset="0"/>
            </a:rPr>
            <a:t>Les vacances</a:t>
          </a:r>
        </a:p>
        <a:p>
          <a:pPr marL="0" lvl="0" indent="0" algn="ctr" defTabSz="622300">
            <a:lnSpc>
              <a:spcPct val="90000"/>
            </a:lnSpc>
            <a:spcBef>
              <a:spcPct val="0"/>
            </a:spcBef>
            <a:spcAft>
              <a:spcPct val="35000"/>
            </a:spcAft>
            <a:buNone/>
          </a:pPr>
          <a:endParaRPr lang="fr-CA" sz="1400" b="1" kern="1200" dirty="0">
            <a:latin typeface="Comic Sans MS" panose="030F0702030302020204" pitchFamily="66" charset="0"/>
          </a:endParaRPr>
        </a:p>
      </dsp:txBody>
      <dsp:txXfrm>
        <a:off x="4769230" y="3050042"/>
        <a:ext cx="2166590" cy="12999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CF8EA-4C57-4CD5-8213-FC4F28D614CA}">
      <dsp:nvSpPr>
        <dsp:cNvPr id="0" name=""/>
        <dsp:cNvSpPr/>
      </dsp:nvSpPr>
      <dsp:spPr>
        <a:xfrm>
          <a:off x="58032" y="1093819"/>
          <a:ext cx="3312998" cy="2807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7F3FFDD-54C4-47A5-8447-368CEACB1DAD}">
      <dsp:nvSpPr>
        <dsp:cNvPr id="0" name=""/>
        <dsp:cNvSpPr/>
      </dsp:nvSpPr>
      <dsp:spPr>
        <a:xfrm>
          <a:off x="2096901" y="1486636"/>
          <a:ext cx="3129288" cy="1635075"/>
        </a:xfrm>
        <a:prstGeom prst="roundRect">
          <a:avLst>
            <a:gd name="adj" fmla="val 10000"/>
          </a:avLst>
        </a:prstGeom>
        <a:solidFill>
          <a:srgbClr val="AAE571">
            <a:alpha val="90000"/>
          </a:srgbClr>
        </a:solidFill>
        <a:ln w="635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1" kern="1200" dirty="0">
              <a:latin typeface="Comic Sans MS" panose="030F0702030302020204" pitchFamily="66" charset="0"/>
            </a:rPr>
            <a:t>Septembre 2024</a:t>
          </a:r>
        </a:p>
      </dsp:txBody>
      <dsp:txXfrm>
        <a:off x="2144791" y="1534526"/>
        <a:ext cx="3033508" cy="1539295"/>
      </dsp:txXfrm>
    </dsp:sp>
    <dsp:sp modelId="{D8117C44-E572-43CA-A7B6-41F579148464}">
      <dsp:nvSpPr>
        <dsp:cNvPr id="0" name=""/>
        <dsp:cNvSpPr/>
      </dsp:nvSpPr>
      <dsp:spPr>
        <a:xfrm>
          <a:off x="304751" y="558568"/>
          <a:ext cx="2711954" cy="483368"/>
        </a:xfrm>
        <a:prstGeom prst="rect">
          <a:avLst/>
        </a:prstGeom>
        <a:solidFill>
          <a:srgbClr val="009ED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dirty="0">
              <a:latin typeface="Comic Sans MS" panose="030F0702030302020204" pitchFamily="66" charset="0"/>
            </a:rPr>
            <a:t>Diffusion</a:t>
          </a:r>
        </a:p>
      </dsp:txBody>
      <dsp:txXfrm>
        <a:off x="304751" y="558568"/>
        <a:ext cx="2711954" cy="483368"/>
      </dsp:txXfrm>
    </dsp:sp>
    <dsp:sp modelId="{E64E2175-4B53-4E7D-BA88-422F63CA4ED8}">
      <dsp:nvSpPr>
        <dsp:cNvPr id="0" name=""/>
        <dsp:cNvSpPr/>
      </dsp:nvSpPr>
      <dsp:spPr>
        <a:xfrm>
          <a:off x="6081266" y="1093819"/>
          <a:ext cx="3312998" cy="280708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B755191-BCF9-47A9-A2BC-4CA2677FF4BA}">
      <dsp:nvSpPr>
        <dsp:cNvPr id="0" name=""/>
        <dsp:cNvSpPr/>
      </dsp:nvSpPr>
      <dsp:spPr>
        <a:xfrm>
          <a:off x="8154128" y="1400149"/>
          <a:ext cx="3168908" cy="1808050"/>
        </a:xfrm>
        <a:prstGeom prst="roundRect">
          <a:avLst>
            <a:gd name="adj" fmla="val 10000"/>
          </a:avLst>
        </a:prstGeom>
        <a:solidFill>
          <a:srgbClr val="AAE571">
            <a:alpha val="90000"/>
          </a:srgb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1" kern="1200" dirty="0">
              <a:latin typeface="Comic Sans MS" panose="030F0702030302020204" pitchFamily="66" charset="0"/>
            </a:rPr>
            <a:t>septembre 2024</a:t>
          </a:r>
        </a:p>
      </dsp:txBody>
      <dsp:txXfrm>
        <a:off x="8207084" y="1453105"/>
        <a:ext cx="3062996" cy="1702138"/>
      </dsp:txXfrm>
    </dsp:sp>
    <dsp:sp modelId="{B85B4801-1082-4698-BFC5-4942AB35AE5E}">
      <dsp:nvSpPr>
        <dsp:cNvPr id="0" name=""/>
        <dsp:cNvSpPr/>
      </dsp:nvSpPr>
      <dsp:spPr>
        <a:xfrm>
          <a:off x="6388364" y="558568"/>
          <a:ext cx="2698802" cy="483368"/>
        </a:xfrm>
        <a:prstGeom prst="rect">
          <a:avLst/>
        </a:prstGeom>
        <a:solidFill>
          <a:srgbClr val="009ED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dirty="0">
              <a:latin typeface="Comic Sans MS" panose="030F0702030302020204" pitchFamily="66" charset="0"/>
            </a:rPr>
            <a:t>Mise à jour</a:t>
          </a:r>
        </a:p>
      </dsp:txBody>
      <dsp:txXfrm>
        <a:off x="6388364" y="558568"/>
        <a:ext cx="2698802" cy="483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4257B-3FA2-4D56-A09D-CB21CC52DF7A}">
      <dsp:nvSpPr>
        <dsp:cNvPr id="0" name=""/>
        <dsp:cNvSpPr/>
      </dsp:nvSpPr>
      <dsp:spPr>
        <a:xfrm>
          <a:off x="1718061" y="1779317"/>
          <a:ext cx="2201319" cy="181474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b="0" kern="1200" dirty="0">
              <a:solidFill>
                <a:schemeClr val="tx1"/>
              </a:solidFill>
              <a:latin typeface="Comic Sans MS" panose="030F0702030302020204" pitchFamily="66" charset="0"/>
            </a:rPr>
            <a:t>Moyens de communication</a:t>
          </a:r>
          <a:endParaRPr lang="en-US" sz="1400" b="0" kern="1200" dirty="0">
            <a:solidFill>
              <a:schemeClr val="tx1"/>
            </a:solidFill>
            <a:latin typeface="Comic Sans MS" panose="030F0702030302020204" pitchFamily="66" charset="0"/>
          </a:endParaRPr>
        </a:p>
      </dsp:txBody>
      <dsp:txXfrm>
        <a:off x="2040437" y="2045080"/>
        <a:ext cx="1556567" cy="1283217"/>
      </dsp:txXfrm>
    </dsp:sp>
    <dsp:sp modelId="{C68939DB-FEC2-4622-B4A1-DC40913F774F}">
      <dsp:nvSpPr>
        <dsp:cNvPr id="0" name=""/>
        <dsp:cNvSpPr/>
      </dsp:nvSpPr>
      <dsp:spPr>
        <a:xfrm rot="10800000">
          <a:off x="694769" y="2478388"/>
          <a:ext cx="967010" cy="41660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BC61127-2B11-47D2-B84C-946B2A74A47C}">
      <dsp:nvSpPr>
        <dsp:cNvPr id="0" name=""/>
        <dsp:cNvSpPr/>
      </dsp:nvSpPr>
      <dsp:spPr>
        <a:xfrm>
          <a:off x="434" y="2131220"/>
          <a:ext cx="1388670" cy="1110936"/>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Courriel</a:t>
          </a:r>
        </a:p>
      </dsp:txBody>
      <dsp:txXfrm>
        <a:off x="32972" y="2163758"/>
        <a:ext cx="1323594" cy="1045860"/>
      </dsp:txXfrm>
    </dsp:sp>
    <dsp:sp modelId="{4C564CD2-8421-423A-976A-0AE62D45E14B}">
      <dsp:nvSpPr>
        <dsp:cNvPr id="0" name=""/>
        <dsp:cNvSpPr/>
      </dsp:nvSpPr>
      <dsp:spPr>
        <a:xfrm rot="13524383">
          <a:off x="1162435" y="1345486"/>
          <a:ext cx="1078682" cy="41660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19AE18-5842-4824-9EBA-D16E00273879}">
      <dsp:nvSpPr>
        <dsp:cNvPr id="0" name=""/>
        <dsp:cNvSpPr/>
      </dsp:nvSpPr>
      <dsp:spPr>
        <a:xfrm>
          <a:off x="628784" y="614251"/>
          <a:ext cx="1388670" cy="1110936"/>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CA" sz="1400" kern="1200" dirty="0">
              <a:solidFill>
                <a:schemeClr val="tx1"/>
              </a:solidFill>
              <a:latin typeface="Comic Sans MS" panose="030F0702030302020204" pitchFamily="66" charset="0"/>
            </a:rPr>
            <a:t>Sac à dos</a:t>
          </a:r>
        </a:p>
      </dsp:txBody>
      <dsp:txXfrm>
        <a:off x="661322" y="646789"/>
        <a:ext cx="1323594" cy="1045860"/>
      </dsp:txXfrm>
    </dsp:sp>
    <dsp:sp modelId="{95DDD64F-3A6D-4E14-9E5A-4F9DF93EF18F}">
      <dsp:nvSpPr>
        <dsp:cNvPr id="0" name=""/>
        <dsp:cNvSpPr/>
      </dsp:nvSpPr>
      <dsp:spPr>
        <a:xfrm rot="16234239">
          <a:off x="2249289" y="918014"/>
          <a:ext cx="1169946" cy="416601"/>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2BA462-EB83-4273-8C18-01B8678DA9B9}">
      <dsp:nvSpPr>
        <dsp:cNvPr id="0" name=""/>
        <dsp:cNvSpPr/>
      </dsp:nvSpPr>
      <dsp:spPr>
        <a:xfrm>
          <a:off x="2145753" y="-14097"/>
          <a:ext cx="1388670" cy="111093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CA" sz="1400" kern="1200" dirty="0" err="1">
              <a:solidFill>
                <a:schemeClr val="tx1"/>
              </a:solidFill>
              <a:latin typeface="Comic Sans MS" panose="030F0702030302020204" pitchFamily="66" charset="0"/>
            </a:rPr>
            <a:t>Mozaïk</a:t>
          </a:r>
          <a:endParaRPr lang="fr-CA" sz="1400" kern="1200" dirty="0">
            <a:solidFill>
              <a:schemeClr val="tx1"/>
            </a:solidFill>
            <a:latin typeface="Comic Sans MS" panose="030F0702030302020204" pitchFamily="66" charset="0"/>
          </a:endParaRPr>
        </a:p>
      </dsp:txBody>
      <dsp:txXfrm>
        <a:off x="2178291" y="18441"/>
        <a:ext cx="1323594" cy="1045860"/>
      </dsp:txXfrm>
    </dsp:sp>
    <dsp:sp modelId="{02F7E75C-3131-48D1-BDF0-06CEA7926331}">
      <dsp:nvSpPr>
        <dsp:cNvPr id="0" name=""/>
        <dsp:cNvSpPr/>
      </dsp:nvSpPr>
      <dsp:spPr>
        <a:xfrm rot="18924042">
          <a:off x="3411394" y="1349257"/>
          <a:ext cx="1104724" cy="416601"/>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4370B9C-1879-4944-8C80-9A7522210804}">
      <dsp:nvSpPr>
        <dsp:cNvPr id="0" name=""/>
        <dsp:cNvSpPr/>
      </dsp:nvSpPr>
      <dsp:spPr>
        <a:xfrm>
          <a:off x="3662722" y="614251"/>
          <a:ext cx="1388670" cy="1110936"/>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CA" sz="1400" b="0" kern="1200" dirty="0">
              <a:solidFill>
                <a:schemeClr val="tx1"/>
              </a:solidFill>
              <a:latin typeface="Chaloult_Cond" panose="00000400000000000000"/>
            </a:rPr>
            <a:t>Téléphone</a:t>
          </a:r>
        </a:p>
      </dsp:txBody>
      <dsp:txXfrm>
        <a:off x="3695260" y="646789"/>
        <a:ext cx="1323594" cy="1045860"/>
      </dsp:txXfrm>
    </dsp:sp>
    <dsp:sp modelId="{BC5F6CFB-1D88-4402-AB78-E0C15DC9EE51}">
      <dsp:nvSpPr>
        <dsp:cNvPr id="0" name=""/>
        <dsp:cNvSpPr/>
      </dsp:nvSpPr>
      <dsp:spPr>
        <a:xfrm>
          <a:off x="3978012" y="2478388"/>
          <a:ext cx="1007394" cy="416601"/>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622633F-6D52-424C-84DC-29C044ADB5FA}">
      <dsp:nvSpPr>
        <dsp:cNvPr id="0" name=""/>
        <dsp:cNvSpPr/>
      </dsp:nvSpPr>
      <dsp:spPr>
        <a:xfrm>
          <a:off x="4291071" y="2131220"/>
          <a:ext cx="1388670" cy="111093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fr-CA" sz="1500" kern="1200" dirty="0">
              <a:solidFill>
                <a:schemeClr val="tx1"/>
              </a:solidFill>
            </a:rPr>
            <a:t>Forms</a:t>
          </a:r>
        </a:p>
        <a:p>
          <a:pPr marL="0" lvl="0" indent="0" algn="ctr" defTabSz="666750">
            <a:lnSpc>
              <a:spcPct val="90000"/>
            </a:lnSpc>
            <a:spcBef>
              <a:spcPct val="0"/>
            </a:spcBef>
            <a:spcAft>
              <a:spcPct val="35000"/>
            </a:spcAft>
            <a:buNone/>
          </a:pPr>
          <a:r>
            <a:rPr lang="fr-CA" sz="1500" kern="1200" dirty="0">
              <a:solidFill>
                <a:schemeClr val="tx1"/>
              </a:solidFill>
            </a:rPr>
            <a:t>(questionnaire)</a:t>
          </a:r>
        </a:p>
        <a:p>
          <a:pPr marL="0" lvl="0" indent="0" algn="ctr" defTabSz="666750">
            <a:lnSpc>
              <a:spcPct val="90000"/>
            </a:lnSpc>
            <a:spcBef>
              <a:spcPct val="0"/>
            </a:spcBef>
            <a:spcAft>
              <a:spcPct val="35000"/>
            </a:spcAft>
            <a:buNone/>
          </a:pPr>
          <a:endParaRPr lang="fr-CA" sz="1500" kern="1200" dirty="0"/>
        </a:p>
      </dsp:txBody>
      <dsp:txXfrm>
        <a:off x="4323609" y="2163758"/>
        <a:ext cx="1323594" cy="104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5E5CA-8ED1-458C-9F83-49258F06575D}">
      <dsp:nvSpPr>
        <dsp:cNvPr id="0" name=""/>
        <dsp:cNvSpPr/>
      </dsp:nvSpPr>
      <dsp:spPr>
        <a:xfrm>
          <a:off x="3115468" y="934"/>
          <a:ext cx="1897062" cy="12330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solidFill>
                <a:schemeClr val="tx1"/>
              </a:solidFill>
              <a:latin typeface="Comic Sans MS" panose="030F0702030302020204" pitchFamily="66" charset="0"/>
            </a:rPr>
            <a:t>Entraide</a:t>
          </a:r>
        </a:p>
      </dsp:txBody>
      <dsp:txXfrm>
        <a:off x="3175662" y="61128"/>
        <a:ext cx="1776674" cy="1112702"/>
      </dsp:txXfrm>
    </dsp:sp>
    <dsp:sp modelId="{534D917E-A1F6-4DD9-BFD3-D5C1398F36A0}">
      <dsp:nvSpPr>
        <dsp:cNvPr id="0" name=""/>
        <dsp:cNvSpPr/>
      </dsp:nvSpPr>
      <dsp:spPr>
        <a:xfrm>
          <a:off x="2418271" y="617480"/>
          <a:ext cx="3291456" cy="3291456"/>
        </a:xfrm>
        <a:custGeom>
          <a:avLst/>
          <a:gdLst/>
          <a:ahLst/>
          <a:cxnLst/>
          <a:rect l="0" t="0" r="0" b="0"/>
          <a:pathLst>
            <a:path>
              <a:moveTo>
                <a:pt x="2608063" y="310688"/>
              </a:moveTo>
              <a:arcTo wR="1645728" hR="1645728" stAng="18347109" swAng="3649591"/>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241544D-E358-498A-955B-8552D7849EBF}">
      <dsp:nvSpPr>
        <dsp:cNvPr id="0" name=""/>
        <dsp:cNvSpPr/>
      </dsp:nvSpPr>
      <dsp:spPr>
        <a:xfrm>
          <a:off x="4540711" y="2469527"/>
          <a:ext cx="1897062" cy="123309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solidFill>
                <a:schemeClr val="tx1"/>
              </a:solidFill>
              <a:latin typeface="Comic Sans MS" panose="030F0702030302020204" pitchFamily="66" charset="0"/>
            </a:rPr>
            <a:t>Engagement</a:t>
          </a:r>
        </a:p>
      </dsp:txBody>
      <dsp:txXfrm>
        <a:off x="4600905" y="2529721"/>
        <a:ext cx="1776674" cy="1112702"/>
      </dsp:txXfrm>
    </dsp:sp>
    <dsp:sp modelId="{9BF61AEA-AC62-40F5-92DB-57C66BC8D263}">
      <dsp:nvSpPr>
        <dsp:cNvPr id="0" name=""/>
        <dsp:cNvSpPr/>
      </dsp:nvSpPr>
      <dsp:spPr>
        <a:xfrm>
          <a:off x="2418271" y="617480"/>
          <a:ext cx="3291456" cy="3291456"/>
        </a:xfrm>
        <a:custGeom>
          <a:avLst/>
          <a:gdLst/>
          <a:ahLst/>
          <a:cxnLst/>
          <a:rect l="0" t="0" r="0" b="0"/>
          <a:pathLst>
            <a:path>
              <a:moveTo>
                <a:pt x="2429558" y="3092805"/>
              </a:moveTo>
              <a:arcTo wR="1645728" hR="1645728" stAng="3693431" swAng="3413139"/>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884BEF7-813F-4BA0-91EC-E4BB9B4C0E8F}">
      <dsp:nvSpPr>
        <dsp:cNvPr id="0" name=""/>
        <dsp:cNvSpPr/>
      </dsp:nvSpPr>
      <dsp:spPr>
        <a:xfrm>
          <a:off x="1690226" y="2469527"/>
          <a:ext cx="1897062" cy="12330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solidFill>
                <a:schemeClr val="tx1"/>
              </a:solidFill>
              <a:latin typeface="Comic Sans MS" panose="030F0702030302020204" pitchFamily="66" charset="0"/>
            </a:rPr>
            <a:t>Plaisir</a:t>
          </a:r>
        </a:p>
      </dsp:txBody>
      <dsp:txXfrm>
        <a:off x="1750420" y="2529721"/>
        <a:ext cx="1776674" cy="1112702"/>
      </dsp:txXfrm>
    </dsp:sp>
    <dsp:sp modelId="{4E6C337A-0EA0-403A-92D9-508EA65E08AB}">
      <dsp:nvSpPr>
        <dsp:cNvPr id="0" name=""/>
        <dsp:cNvSpPr/>
      </dsp:nvSpPr>
      <dsp:spPr>
        <a:xfrm>
          <a:off x="2418271" y="617480"/>
          <a:ext cx="3291456" cy="3291456"/>
        </a:xfrm>
        <a:custGeom>
          <a:avLst/>
          <a:gdLst/>
          <a:ahLst/>
          <a:cxnLst/>
          <a:rect l="0" t="0" r="0" b="0"/>
          <a:pathLst>
            <a:path>
              <a:moveTo>
                <a:pt x="10945" y="1835216"/>
              </a:moveTo>
              <a:arcTo wR="1645728" hR="1645728" stAng="10403300" swAng="3649591"/>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6ADAA-16AE-4F48-B565-E32390E6CC37}">
      <dsp:nvSpPr>
        <dsp:cNvPr id="0" name=""/>
        <dsp:cNvSpPr/>
      </dsp:nvSpPr>
      <dsp:spPr>
        <a:xfrm>
          <a:off x="5257800" y="2167843"/>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18B713-7CB4-4596-AC27-B016907F83B8}">
      <dsp:nvSpPr>
        <dsp:cNvPr id="0" name=""/>
        <dsp:cNvSpPr/>
      </dsp:nvSpPr>
      <dsp:spPr>
        <a:xfrm>
          <a:off x="5212080" y="2167843"/>
          <a:ext cx="91440" cy="645608"/>
        </a:xfrm>
        <a:custGeom>
          <a:avLst/>
          <a:gdLst/>
          <a:ahLst/>
          <a:cxnLst/>
          <a:rect l="0" t="0" r="0" b="0"/>
          <a:pathLst>
            <a:path>
              <a:moveTo>
                <a:pt x="45720" y="0"/>
              </a:moveTo>
              <a:lnTo>
                <a:pt x="45720" y="64560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B7158C-288C-43C2-A505-FC9B3457347D}">
      <dsp:nvSpPr>
        <dsp:cNvPr id="0" name=""/>
        <dsp:cNvSpPr/>
      </dsp:nvSpPr>
      <dsp:spPr>
        <a:xfrm>
          <a:off x="1537867" y="2167843"/>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A7107A-25AC-4CC9-BD07-AA124B6C581A}">
      <dsp:nvSpPr>
        <dsp:cNvPr id="0" name=""/>
        <dsp:cNvSpPr/>
      </dsp:nvSpPr>
      <dsp:spPr>
        <a:xfrm>
          <a:off x="3720638" y="630681"/>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latin typeface="Comic Sans MS" panose="030F0702030302020204" pitchFamily="66" charset="0"/>
            </a:rPr>
            <a:t>Les services de garde en milieu scolaire poursuivent les objectifs suivants </a:t>
          </a:r>
        </a:p>
        <a:p>
          <a:pPr marL="0" lvl="0" indent="0" algn="ctr" defTabSz="622300">
            <a:lnSpc>
              <a:spcPct val="90000"/>
            </a:lnSpc>
            <a:spcBef>
              <a:spcPct val="0"/>
            </a:spcBef>
            <a:spcAft>
              <a:spcPct val="35000"/>
            </a:spcAft>
            <a:buNone/>
          </a:pPr>
          <a:r>
            <a:rPr lang="fr-CA" sz="1400" kern="1200" dirty="0">
              <a:latin typeface="Comic Sans MS" panose="030F0702030302020204" pitchFamily="66" charset="0"/>
            </a:rPr>
            <a:t>(RSGMS, article 2) :</a:t>
          </a:r>
        </a:p>
      </dsp:txBody>
      <dsp:txXfrm>
        <a:off x="3720638" y="630681"/>
        <a:ext cx="3074323" cy="1537161"/>
      </dsp:txXfrm>
    </dsp:sp>
    <dsp:sp modelId="{4E101735-113F-43C4-A1AA-60BF3E50B3DC}">
      <dsp:nvSpPr>
        <dsp:cNvPr id="0" name=""/>
        <dsp:cNvSpPr/>
      </dsp:nvSpPr>
      <dsp:spPr>
        <a:xfrm>
          <a:off x="706" y="2813451"/>
          <a:ext cx="3074323" cy="1537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latin typeface="Comic Sans MS" panose="030F0702030302020204" pitchFamily="66" charset="0"/>
            </a:rPr>
            <a:t>Veiller au bien-être général des élèves et offrir un climat favorable à leur épanouissement;</a:t>
          </a:r>
        </a:p>
      </dsp:txBody>
      <dsp:txXfrm>
        <a:off x="706" y="2813451"/>
        <a:ext cx="3074323" cy="1537161"/>
      </dsp:txXfrm>
    </dsp:sp>
    <dsp:sp modelId="{27F757BF-4C7B-4777-8A0E-414D80CF01D9}">
      <dsp:nvSpPr>
        <dsp:cNvPr id="0" name=""/>
        <dsp:cNvSpPr/>
      </dsp:nvSpPr>
      <dsp:spPr>
        <a:xfrm>
          <a:off x="3720638" y="2813451"/>
          <a:ext cx="3074323" cy="20901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latin typeface="Comic Sans MS" panose="030F0702030302020204" pitchFamily="66" charset="0"/>
            </a:rPr>
            <a:t>Assurer un soutien aux familles des élèves, notamment en offrant à ceux qui le désirent un lieu adéquat et, dans la mesure du possible, le soutien nécessaire pour leur permettre de réaliser leurs travaux scolaires après la classe;</a:t>
          </a:r>
        </a:p>
      </dsp:txBody>
      <dsp:txXfrm>
        <a:off x="3720638" y="2813451"/>
        <a:ext cx="3074323" cy="2090125"/>
      </dsp:txXfrm>
    </dsp:sp>
    <dsp:sp modelId="{1CCA7BB3-C708-4AA5-B51F-06B8E5DDE8AB}">
      <dsp:nvSpPr>
        <dsp:cNvPr id="0" name=""/>
        <dsp:cNvSpPr/>
      </dsp:nvSpPr>
      <dsp:spPr>
        <a:xfrm>
          <a:off x="7440570" y="2813451"/>
          <a:ext cx="3074323" cy="22986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latin typeface="Comic Sans MS" panose="030F0702030302020204" pitchFamily="66" charset="0"/>
            </a:rPr>
            <a:t>Assurer la santé et la sécurité des élèves, dans le respect des règles de conduite et des mesures de sécurité approuvées par le conseil d’établissement de l’école, conformément à l’article 76 de la Loi sur l’instruction publique (chapitre I-13.3).</a:t>
          </a:r>
        </a:p>
      </dsp:txBody>
      <dsp:txXfrm>
        <a:off x="7440570" y="2813451"/>
        <a:ext cx="3074323" cy="22986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0963-DE25-47BE-989F-C63F1FBA73AA}">
      <dsp:nvSpPr>
        <dsp:cNvPr id="0" name=""/>
        <dsp:cNvSpPr/>
      </dsp:nvSpPr>
      <dsp:spPr>
        <a:xfrm>
          <a:off x="522180" y="590874"/>
          <a:ext cx="733314" cy="73331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3377670-D132-4895-9626-A34A78811BC9}">
      <dsp:nvSpPr>
        <dsp:cNvPr id="0" name=""/>
        <dsp:cNvSpPr/>
      </dsp:nvSpPr>
      <dsp:spPr>
        <a:xfrm>
          <a:off x="676176" y="744870"/>
          <a:ext cx="425322" cy="425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21BF2F-4FB5-4836-B155-63AE470D2F29}">
      <dsp:nvSpPr>
        <dsp:cNvPr id="0" name=""/>
        <dsp:cNvSpPr/>
      </dsp:nvSpPr>
      <dsp:spPr>
        <a:xfrm>
          <a:off x="1412633" y="590874"/>
          <a:ext cx="1728526" cy="73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b="0" kern="1200" dirty="0">
              <a:solidFill>
                <a:schemeClr val="accent1"/>
              </a:solidFill>
              <a:latin typeface="Comic Sans MS" panose="030F0702030302020204" pitchFamily="66" charset="0"/>
            </a:rPr>
            <a:t>Le projet éducatif de l’école</a:t>
          </a:r>
        </a:p>
      </dsp:txBody>
      <dsp:txXfrm>
        <a:off x="1412633" y="590874"/>
        <a:ext cx="1728526" cy="733314"/>
      </dsp:txXfrm>
    </dsp:sp>
    <dsp:sp modelId="{C79F7112-114F-4552-B94F-03AD5DCD93AF}">
      <dsp:nvSpPr>
        <dsp:cNvPr id="0" name=""/>
        <dsp:cNvSpPr/>
      </dsp:nvSpPr>
      <dsp:spPr>
        <a:xfrm>
          <a:off x="3442342" y="590874"/>
          <a:ext cx="733314" cy="73331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97713B3-AE7D-4D61-933E-45BC02C5353A}">
      <dsp:nvSpPr>
        <dsp:cNvPr id="0" name=""/>
        <dsp:cNvSpPr/>
      </dsp:nvSpPr>
      <dsp:spPr>
        <a:xfrm>
          <a:off x="3596338" y="744870"/>
          <a:ext cx="425322" cy="425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7378A8-7CAE-4004-B06C-F97D0047F317}">
      <dsp:nvSpPr>
        <dsp:cNvPr id="0" name=""/>
        <dsp:cNvSpPr/>
      </dsp:nvSpPr>
      <dsp:spPr>
        <a:xfrm>
          <a:off x="4332795" y="590874"/>
          <a:ext cx="1728526" cy="73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b="0" kern="1200" dirty="0">
              <a:solidFill>
                <a:schemeClr val="accent1"/>
              </a:solidFill>
              <a:latin typeface="Comic Sans MS" panose="030F0702030302020204" pitchFamily="66" charset="0"/>
            </a:rPr>
            <a:t>Plan de lutte contre l’intimidation et la violence</a:t>
          </a:r>
        </a:p>
      </dsp:txBody>
      <dsp:txXfrm>
        <a:off x="4332795" y="590874"/>
        <a:ext cx="1728526" cy="733314"/>
      </dsp:txXfrm>
    </dsp:sp>
    <dsp:sp modelId="{1B2038AA-73B3-4881-A19E-FADF0F26FD83}">
      <dsp:nvSpPr>
        <dsp:cNvPr id="0" name=""/>
        <dsp:cNvSpPr/>
      </dsp:nvSpPr>
      <dsp:spPr>
        <a:xfrm>
          <a:off x="6362504" y="590874"/>
          <a:ext cx="733314" cy="73331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3E5C883-FEC8-4EA1-8393-89406ABC29AC}">
      <dsp:nvSpPr>
        <dsp:cNvPr id="0" name=""/>
        <dsp:cNvSpPr/>
      </dsp:nvSpPr>
      <dsp:spPr>
        <a:xfrm>
          <a:off x="6516500" y="744870"/>
          <a:ext cx="425322" cy="425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DE8146-60A4-442E-A7C0-674A527040B9}">
      <dsp:nvSpPr>
        <dsp:cNvPr id="0" name=""/>
        <dsp:cNvSpPr/>
      </dsp:nvSpPr>
      <dsp:spPr>
        <a:xfrm>
          <a:off x="7252956" y="590874"/>
          <a:ext cx="1728526" cy="73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b="0" kern="1200" dirty="0">
              <a:solidFill>
                <a:schemeClr val="accent1"/>
              </a:solidFill>
              <a:latin typeface="Comic Sans MS" panose="030F0702030302020204" pitchFamily="66" charset="0"/>
            </a:rPr>
            <a:t>Le cadre de référence relatif aux SDG</a:t>
          </a:r>
        </a:p>
      </dsp:txBody>
      <dsp:txXfrm>
        <a:off x="7252956" y="590874"/>
        <a:ext cx="1728526" cy="733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2DFC2-939D-4FBE-9CCD-246E200A4CC8}">
      <dsp:nvSpPr>
        <dsp:cNvPr id="0" name=""/>
        <dsp:cNvSpPr/>
      </dsp:nvSpPr>
      <dsp:spPr>
        <a:xfrm>
          <a:off x="1255695" y="0"/>
          <a:ext cx="5036508" cy="5036508"/>
        </a:xfrm>
        <a:prstGeom prst="triangl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22B751-5040-4D7B-9DB5-14866FF15B0D}">
      <dsp:nvSpPr>
        <dsp:cNvPr id="0" name=""/>
        <dsp:cNvSpPr/>
      </dsp:nvSpPr>
      <dsp:spPr>
        <a:xfrm>
          <a:off x="3794311" y="546797"/>
          <a:ext cx="4206219" cy="807638"/>
        </a:xfrm>
        <a:prstGeom prst="roundRect">
          <a:avLst/>
        </a:prstGeom>
        <a:solidFill>
          <a:srgbClr val="F0FE9A">
            <a:alpha val="90000"/>
          </a:srgb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dirty="0">
              <a:latin typeface="Comic Sans MS" panose="030F0702030302020204" pitchFamily="66" charset="0"/>
            </a:rPr>
            <a:t>Besoins d’accomplissement</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Déléguer des tâches et mettre en valeur le potentiel de chacun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Laisser place à la créativité</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Accompagner les élèves dans la résolution de conflit </a:t>
          </a:r>
        </a:p>
      </dsp:txBody>
      <dsp:txXfrm>
        <a:off x="3833737" y="586223"/>
        <a:ext cx="4127367" cy="728786"/>
      </dsp:txXfrm>
    </dsp:sp>
    <dsp:sp modelId="{2020D525-AD5E-48A3-838D-514DEA0FDD5B}">
      <dsp:nvSpPr>
        <dsp:cNvPr id="0" name=""/>
        <dsp:cNvSpPr/>
      </dsp:nvSpPr>
      <dsp:spPr>
        <a:xfrm>
          <a:off x="3833809" y="1507138"/>
          <a:ext cx="4205073" cy="542733"/>
        </a:xfrm>
        <a:prstGeom prst="roundRect">
          <a:avLst/>
        </a:prstGeom>
        <a:solidFill>
          <a:srgbClr val="F0FE9A">
            <a:alpha val="90000"/>
          </a:srgbClr>
        </a:solidFill>
        <a:ln w="6350" cap="flat" cmpd="sng" algn="ctr">
          <a:solidFill>
            <a:schemeClr val="accent3">
              <a:hueOff val="677650"/>
              <a:satOff val="25000"/>
              <a:lumOff val="-3676"/>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dirty="0">
              <a:latin typeface="Comic Sans MS" panose="030F0702030302020204" pitchFamily="66" charset="0"/>
            </a:rPr>
            <a:t>Besoins d’estime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Respect et confiance envers les élèves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Souligner les bons coups et récompenser ceux qui le méritent</a:t>
          </a:r>
        </a:p>
      </dsp:txBody>
      <dsp:txXfrm>
        <a:off x="3860303" y="1533632"/>
        <a:ext cx="4152085" cy="489745"/>
      </dsp:txXfrm>
    </dsp:sp>
    <dsp:sp modelId="{A3A3602D-47BC-4119-9F0F-54A12C08AC0A}">
      <dsp:nvSpPr>
        <dsp:cNvPr id="0" name=""/>
        <dsp:cNvSpPr/>
      </dsp:nvSpPr>
      <dsp:spPr>
        <a:xfrm>
          <a:off x="3869492" y="2186582"/>
          <a:ext cx="4227793" cy="794569"/>
        </a:xfrm>
        <a:prstGeom prst="roundRect">
          <a:avLst/>
        </a:prstGeom>
        <a:solidFill>
          <a:srgbClr val="F0FE9A">
            <a:alpha val="90000"/>
          </a:srgbClr>
        </a:solidFill>
        <a:ln w="6350" cap="flat" cmpd="sng" algn="ctr">
          <a:solidFill>
            <a:schemeClr val="accent3">
              <a:hueOff val="1355300"/>
              <a:satOff val="50000"/>
              <a:lumOff val="-735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dirty="0">
              <a:latin typeface="Comic Sans MS" panose="030F0702030302020204" pitchFamily="66" charset="0"/>
            </a:rPr>
            <a:t>Besoins d’appartenance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Nom de groupe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Impliquer les élèves dans la planification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Développer les habiletés sociales</a:t>
          </a:r>
        </a:p>
      </dsp:txBody>
      <dsp:txXfrm>
        <a:off x="3908280" y="2225370"/>
        <a:ext cx="4150217" cy="716993"/>
      </dsp:txXfrm>
    </dsp:sp>
    <dsp:sp modelId="{05894214-9B0E-4FD2-AFD4-CE9655400B23}">
      <dsp:nvSpPr>
        <dsp:cNvPr id="0" name=""/>
        <dsp:cNvSpPr/>
      </dsp:nvSpPr>
      <dsp:spPr>
        <a:xfrm>
          <a:off x="3871326" y="3085416"/>
          <a:ext cx="4198919" cy="664134"/>
        </a:xfrm>
        <a:prstGeom prst="roundRect">
          <a:avLst/>
        </a:prstGeom>
        <a:solidFill>
          <a:srgbClr val="F0FE9A">
            <a:alpha val="90000"/>
          </a:srgbClr>
        </a:solidFill>
        <a:ln w="6350" cap="flat" cmpd="sng" algn="ctr">
          <a:solidFill>
            <a:schemeClr val="accent3">
              <a:hueOff val="2032949"/>
              <a:satOff val="75000"/>
              <a:lumOff val="-11029"/>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dirty="0">
              <a:latin typeface="Comic Sans MS" panose="030F0702030302020204" pitchFamily="66" charset="0"/>
            </a:rPr>
            <a:t>Besoins de sécurité</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Prise des présences, validation des absences, contrôle des départs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Surveillance, routine, règles, etc.</a:t>
          </a:r>
        </a:p>
      </dsp:txBody>
      <dsp:txXfrm>
        <a:off x="3903746" y="3117836"/>
        <a:ext cx="4134079" cy="599294"/>
      </dsp:txXfrm>
    </dsp:sp>
    <dsp:sp modelId="{D4225DDE-B041-45F8-BE1F-B98CA7C5BA1C}">
      <dsp:nvSpPr>
        <dsp:cNvPr id="0" name=""/>
        <dsp:cNvSpPr/>
      </dsp:nvSpPr>
      <dsp:spPr>
        <a:xfrm>
          <a:off x="3851192" y="3829192"/>
          <a:ext cx="4047541" cy="975951"/>
        </a:xfrm>
        <a:prstGeom prst="roundRect">
          <a:avLst/>
        </a:prstGeom>
        <a:solidFill>
          <a:srgbClr val="F0FE9A">
            <a:alpha val="90000"/>
          </a:srgb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dirty="0">
              <a:latin typeface="Comic Sans MS" panose="030F0702030302020204" pitchFamily="66" charset="0"/>
            </a:rPr>
            <a:t>Besoins physiologiques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Vérifier le contenu de la boîte à lunch et que chacun a mangé suffisamment.</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Vérifier l’habillement pour l’extérieur et l’état général des enfants.</a:t>
          </a:r>
        </a:p>
        <a:p>
          <a:pPr marL="57150" lvl="1" indent="-57150" algn="l" defTabSz="444500">
            <a:lnSpc>
              <a:spcPct val="90000"/>
            </a:lnSpc>
            <a:spcBef>
              <a:spcPct val="0"/>
            </a:spcBef>
            <a:spcAft>
              <a:spcPct val="15000"/>
            </a:spcAft>
            <a:buChar char="•"/>
          </a:pPr>
          <a:endParaRPr lang="fr-FR" sz="900" kern="1200" dirty="0"/>
        </a:p>
      </dsp:txBody>
      <dsp:txXfrm>
        <a:off x="3898834" y="3876834"/>
        <a:ext cx="3952257" cy="880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AC0916-4893-4099-B126-17DC96A04CBF}" type="datetimeFigureOut">
              <a:rPr lang="fr-CA" smtClean="0"/>
              <a:t>2024-09-19</a:t>
            </a:fld>
            <a:endParaRPr lang="fr-CA" dirty="0"/>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dirty="0"/>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0E365B-45D0-4FA8-9A4D-0A5D7C3EB390}" type="slidenum">
              <a:rPr lang="fr-CA" smtClean="0"/>
              <a:t>‹N°›</a:t>
            </a:fld>
            <a:endParaRPr lang="fr-CA" dirty="0"/>
          </a:p>
        </p:txBody>
      </p:sp>
    </p:spTree>
    <p:extLst>
      <p:ext uri="{BB962C8B-B14F-4D97-AF65-F5344CB8AC3E}">
        <p14:creationId xmlns:p14="http://schemas.microsoft.com/office/powerpoint/2010/main" val="89076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GINA</a:t>
            </a:r>
          </a:p>
          <a:p>
            <a:endParaRPr lang="fr-CA" dirty="0"/>
          </a:p>
        </p:txBody>
      </p:sp>
      <p:sp>
        <p:nvSpPr>
          <p:cNvPr id="4" name="Espace réservé du numéro de diapositive 3"/>
          <p:cNvSpPr>
            <a:spLocks noGrp="1"/>
          </p:cNvSpPr>
          <p:nvPr>
            <p:ph type="sldNum" sz="quarter" idx="5"/>
          </p:nvPr>
        </p:nvSpPr>
        <p:spPr/>
        <p:txBody>
          <a:bodyPr/>
          <a:lstStyle/>
          <a:p>
            <a:fld id="{921C7244-E318-4F07-AF43-689012DFA85F}" type="slidenum">
              <a:rPr lang="fr-CA" smtClean="0"/>
              <a:t>9</a:t>
            </a:fld>
            <a:endParaRPr lang="fr-CA" dirty="0"/>
          </a:p>
        </p:txBody>
      </p:sp>
    </p:spTree>
    <p:extLst>
      <p:ext uri="{BB962C8B-B14F-4D97-AF65-F5344CB8AC3E}">
        <p14:creationId xmlns:p14="http://schemas.microsoft.com/office/powerpoint/2010/main" val="61789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50E365B-45D0-4FA8-9A4D-0A5D7C3EB390}" type="slidenum">
              <a:rPr lang="fr-CA" smtClean="0"/>
              <a:t>18</a:t>
            </a:fld>
            <a:endParaRPr lang="fr-CA" dirty="0"/>
          </a:p>
        </p:txBody>
      </p:sp>
    </p:spTree>
    <p:extLst>
      <p:ext uri="{BB962C8B-B14F-4D97-AF65-F5344CB8AC3E}">
        <p14:creationId xmlns:p14="http://schemas.microsoft.com/office/powerpoint/2010/main" val="152498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448AFF5-1730-4DBB-A35F-1382B4436327}" type="slidenum">
              <a:rPr lang="en-US" smtClean="0"/>
              <a:t>19</a:t>
            </a:fld>
            <a:endParaRPr lang="en-US"/>
          </a:p>
        </p:txBody>
      </p:sp>
    </p:spTree>
    <p:extLst>
      <p:ext uri="{BB962C8B-B14F-4D97-AF65-F5344CB8AC3E}">
        <p14:creationId xmlns:p14="http://schemas.microsoft.com/office/powerpoint/2010/main" val="422899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1C7244-E318-4F07-AF43-689012DFA85F}" type="slidenum">
              <a:rPr lang="fr-CA" smtClean="0"/>
              <a:t>25</a:t>
            </a:fld>
            <a:endParaRPr lang="fr-CA" dirty="0"/>
          </a:p>
        </p:txBody>
      </p:sp>
    </p:spTree>
    <p:extLst>
      <p:ext uri="{BB962C8B-B14F-4D97-AF65-F5344CB8AC3E}">
        <p14:creationId xmlns:p14="http://schemas.microsoft.com/office/powerpoint/2010/main" val="250647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1C7244-E318-4F07-AF43-689012DFA85F}" type="slidenum">
              <a:rPr lang="fr-CA" smtClean="0"/>
              <a:t>26</a:t>
            </a:fld>
            <a:endParaRPr lang="fr-CA" dirty="0"/>
          </a:p>
        </p:txBody>
      </p:sp>
    </p:spTree>
    <p:extLst>
      <p:ext uri="{BB962C8B-B14F-4D97-AF65-F5344CB8AC3E}">
        <p14:creationId xmlns:p14="http://schemas.microsoft.com/office/powerpoint/2010/main" val="32094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6C7F7-6CC5-4B96-BB08-FA503600533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D8FDFC7-21EE-4D9E-97B8-30FEA0863CD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CF9C5C0-720E-4267-A088-9BCA9CFEBE64}"/>
              </a:ext>
            </a:extLst>
          </p:cNvPr>
          <p:cNvSpPr>
            <a:spLocks noGrp="1"/>
          </p:cNvSpPr>
          <p:nvPr>
            <p:ph type="dt" sz="half" idx="10"/>
          </p:nvPr>
        </p:nvSpPr>
        <p:spPr>
          <a:xfrm>
            <a:off x="838200" y="6356350"/>
            <a:ext cx="2743200" cy="365125"/>
          </a:xfrm>
          <a:prstGeom prst="rect">
            <a:avLst/>
          </a:prstGeom>
        </p:spPr>
        <p:txBody>
          <a:bodyPr/>
          <a:lstStyle/>
          <a:p>
            <a:fld id="{9EC24D76-F558-4876-BDD6-04D7E82CF581}" type="datetime1">
              <a:rPr lang="fr-CA" smtClean="0"/>
              <a:t>2024-09-19</a:t>
            </a:fld>
            <a:endParaRPr lang="fr-CA" dirty="0"/>
          </a:p>
        </p:txBody>
      </p:sp>
      <p:sp>
        <p:nvSpPr>
          <p:cNvPr id="5" name="Espace réservé du pied de page 4">
            <a:extLst>
              <a:ext uri="{FF2B5EF4-FFF2-40B4-BE49-F238E27FC236}">
                <a16:creationId xmlns:a16="http://schemas.microsoft.com/office/drawing/2014/main" id="{1CC26FC5-17FB-4964-A57E-3EF4DDEDEBA4}"/>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675D50B7-6EB0-476A-BF0F-050872C9396A}"/>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57381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8CB44-1E49-4C67-A772-BC08E87F8318}"/>
              </a:ext>
            </a:extLst>
          </p:cNvPr>
          <p:cNvSpPr>
            <a:spLocks noGrp="1"/>
          </p:cNvSpPr>
          <p:nvPr>
            <p:ph type="title"/>
          </p:nvPr>
        </p:nvSpPr>
        <p:spPr>
          <a:xfrm>
            <a:off x="838200" y="391004"/>
            <a:ext cx="10515600" cy="1325563"/>
          </a:xfrm>
          <a:prstGeom prst="rect">
            <a:avLst/>
          </a:prstGeom>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C143383-F8D3-41C9-9281-1E0352F6C0D2}"/>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2FAB45C-5415-47B6-BEFA-B3F4285A1CD0}"/>
              </a:ext>
            </a:extLst>
          </p:cNvPr>
          <p:cNvSpPr>
            <a:spLocks noGrp="1"/>
          </p:cNvSpPr>
          <p:nvPr>
            <p:ph type="dt" sz="half" idx="10"/>
          </p:nvPr>
        </p:nvSpPr>
        <p:spPr>
          <a:xfrm>
            <a:off x="838200" y="6356350"/>
            <a:ext cx="2743200" cy="365125"/>
          </a:xfrm>
          <a:prstGeom prst="rect">
            <a:avLst/>
          </a:prstGeom>
        </p:spPr>
        <p:txBody>
          <a:bodyPr/>
          <a:lstStyle/>
          <a:p>
            <a:fld id="{D2AED3E7-7D40-450C-B6BE-2A0B76E95D91}" type="datetime1">
              <a:rPr lang="fr-CA" smtClean="0"/>
              <a:t>2024-09-19</a:t>
            </a:fld>
            <a:endParaRPr lang="fr-CA" dirty="0"/>
          </a:p>
        </p:txBody>
      </p:sp>
      <p:sp>
        <p:nvSpPr>
          <p:cNvPr id="5" name="Espace réservé du pied de page 4">
            <a:extLst>
              <a:ext uri="{FF2B5EF4-FFF2-40B4-BE49-F238E27FC236}">
                <a16:creationId xmlns:a16="http://schemas.microsoft.com/office/drawing/2014/main" id="{545DE0C6-A640-42A9-A59B-CE4C24913B17}"/>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578BC400-CD09-42BF-AD64-C1CFE867731C}"/>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14195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3EF798-E665-4E9E-B26B-E2A52793E943}"/>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2F6E21A-A1AC-492A-ADCF-FDBEF6920796}"/>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0EA27CC-AF62-487C-AD96-F7E5AE5334C3}"/>
              </a:ext>
            </a:extLst>
          </p:cNvPr>
          <p:cNvSpPr>
            <a:spLocks noGrp="1"/>
          </p:cNvSpPr>
          <p:nvPr>
            <p:ph type="dt" sz="half" idx="10"/>
          </p:nvPr>
        </p:nvSpPr>
        <p:spPr>
          <a:xfrm>
            <a:off x="838200" y="6356350"/>
            <a:ext cx="2743200" cy="365125"/>
          </a:xfrm>
          <a:prstGeom prst="rect">
            <a:avLst/>
          </a:prstGeom>
        </p:spPr>
        <p:txBody>
          <a:bodyPr/>
          <a:lstStyle/>
          <a:p>
            <a:fld id="{E0863C0A-73E9-4E2D-B6C3-B1DA08C8900D}" type="datetime1">
              <a:rPr lang="fr-CA" smtClean="0"/>
              <a:t>2024-09-19</a:t>
            </a:fld>
            <a:endParaRPr lang="fr-CA" dirty="0"/>
          </a:p>
        </p:txBody>
      </p:sp>
      <p:sp>
        <p:nvSpPr>
          <p:cNvPr id="5" name="Espace réservé du pied de page 4">
            <a:extLst>
              <a:ext uri="{FF2B5EF4-FFF2-40B4-BE49-F238E27FC236}">
                <a16:creationId xmlns:a16="http://schemas.microsoft.com/office/drawing/2014/main" id="{BC6E68DB-E59D-4135-848A-E27F2A54E310}"/>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0B0FF488-C18C-4A2A-B41D-36BF9F68F2BF}"/>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37873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4A8CF-5714-52EC-6595-A08759B953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2ECF7EB-DDDB-F074-1D80-AE89A58171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6E4BD72-315C-1B6B-16A3-63350E99939A}"/>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5" name="Espace réservé du pied de page 4">
            <a:extLst>
              <a:ext uri="{FF2B5EF4-FFF2-40B4-BE49-F238E27FC236}">
                <a16:creationId xmlns:a16="http://schemas.microsoft.com/office/drawing/2014/main" id="{CB603B06-59AB-D971-41F8-422E745662D6}"/>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FECA8A8D-42B1-B478-B43D-CDBE03B8F4CF}"/>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74117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9ED7E-BC1E-E7F3-6F16-73ECD226239F}"/>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ECE0419-3EA0-7853-30C9-C809A86F7661}"/>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D74A963-99A8-E132-AD94-271F867057C9}"/>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5" name="Espace réservé du pied de page 4">
            <a:extLst>
              <a:ext uri="{FF2B5EF4-FFF2-40B4-BE49-F238E27FC236}">
                <a16:creationId xmlns:a16="http://schemas.microsoft.com/office/drawing/2014/main" id="{5282D480-C821-8C20-2298-2800BE3EECDF}"/>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5EF7D202-6CEF-892C-0403-85C0F5C4B88C}"/>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170113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50FDC-CDB5-F361-E754-4899870290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228304D9-4AEA-CB7B-7EB0-A6738AAA96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873973-A662-3FCE-F065-B13946294AAE}"/>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5" name="Espace réservé du pied de page 4">
            <a:extLst>
              <a:ext uri="{FF2B5EF4-FFF2-40B4-BE49-F238E27FC236}">
                <a16:creationId xmlns:a16="http://schemas.microsoft.com/office/drawing/2014/main" id="{C6DB5756-1AEE-EED8-DA25-F070D821C060}"/>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5A12A900-918E-7707-E686-440E1F1FC82B}"/>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232438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FE8604-7DB6-6DF5-6D27-2F119FD57B22}"/>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7DA3F3F-5665-D0F7-89EF-9EA3AD0D9C15}"/>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AA92442-A37E-1333-3A04-530E74917AAB}"/>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1B7AB3D-7B1D-C79F-94C2-962DA4DC1269}"/>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6" name="Espace réservé du pied de page 5">
            <a:extLst>
              <a:ext uri="{FF2B5EF4-FFF2-40B4-BE49-F238E27FC236}">
                <a16:creationId xmlns:a16="http://schemas.microsoft.com/office/drawing/2014/main" id="{D5BF1A8C-3ECC-B8C9-4639-6E69DD27B1E5}"/>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58B1B6C3-617B-DCC5-4755-0B2F083AED0C}"/>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80167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AB86F-F094-A788-B6F6-C8618CC19226}"/>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FC968F1-9840-AB00-4300-1EE88A9980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7AAFED-613F-B908-AE6F-4AAAF560794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C08FA23-0215-3FD2-0D8A-B15368C06A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4597D9-E139-8A33-940B-6B616D5E30DD}"/>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2DE4433-B65E-1A9C-798E-C5BAC0B7EA5C}"/>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8" name="Espace réservé du pied de page 7">
            <a:extLst>
              <a:ext uri="{FF2B5EF4-FFF2-40B4-BE49-F238E27FC236}">
                <a16:creationId xmlns:a16="http://schemas.microsoft.com/office/drawing/2014/main" id="{D2B38431-8FE6-D94C-AA10-961C6E6CE561}"/>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9" name="Espace réservé du numéro de diapositive 8">
            <a:extLst>
              <a:ext uri="{FF2B5EF4-FFF2-40B4-BE49-F238E27FC236}">
                <a16:creationId xmlns:a16="http://schemas.microsoft.com/office/drawing/2014/main" id="{60AC9100-0F95-C369-0B3E-AC94BD8BE62C}"/>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20874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AC41C-F64E-EAC2-9ACB-A38DF1E77B7C}"/>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5E32E6E-90FB-59B1-0CCB-6BBAB0BB00B4}"/>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4" name="Espace réservé du pied de page 3">
            <a:extLst>
              <a:ext uri="{FF2B5EF4-FFF2-40B4-BE49-F238E27FC236}">
                <a16:creationId xmlns:a16="http://schemas.microsoft.com/office/drawing/2014/main" id="{095A5973-D26A-7B6D-E439-3C615026472E}"/>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5" name="Espace réservé du numéro de diapositive 4">
            <a:extLst>
              <a:ext uri="{FF2B5EF4-FFF2-40B4-BE49-F238E27FC236}">
                <a16:creationId xmlns:a16="http://schemas.microsoft.com/office/drawing/2014/main" id="{069E45D4-48CD-712E-DA6D-2FE522100B6A}"/>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239006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9460A2-EA56-EEFC-8917-0A66A0197105}"/>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3" name="Espace réservé du pied de page 2">
            <a:extLst>
              <a:ext uri="{FF2B5EF4-FFF2-40B4-BE49-F238E27FC236}">
                <a16:creationId xmlns:a16="http://schemas.microsoft.com/office/drawing/2014/main" id="{4FE055D9-D2A3-CA72-C601-98DE66F254E4}"/>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4" name="Espace réservé du numéro de diapositive 3">
            <a:extLst>
              <a:ext uri="{FF2B5EF4-FFF2-40B4-BE49-F238E27FC236}">
                <a16:creationId xmlns:a16="http://schemas.microsoft.com/office/drawing/2014/main" id="{061274A3-6B9C-B2D9-214F-08BC5DD2A7A5}"/>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61676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A1398-04D7-B4D8-8793-1200DB5C2F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A3C6F00-A51F-2DA6-77E8-3BD4CD433C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1DAAED8-EDFC-E613-5A45-5FB6305C1A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1076E5-A7DF-C23B-3C6A-7A0AD67D6B91}"/>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6" name="Espace réservé du pied de page 5">
            <a:extLst>
              <a:ext uri="{FF2B5EF4-FFF2-40B4-BE49-F238E27FC236}">
                <a16:creationId xmlns:a16="http://schemas.microsoft.com/office/drawing/2014/main" id="{6D0C6EEB-05A7-FE78-B981-DA7CF1D417E1}"/>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6627BD48-89E1-EC23-2AFC-AB603CE08ECD}"/>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201888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39A68-7A6A-4F47-93AB-79224277B040}"/>
              </a:ext>
            </a:extLst>
          </p:cNvPr>
          <p:cNvSpPr>
            <a:spLocks noGrp="1"/>
          </p:cNvSpPr>
          <p:nvPr>
            <p:ph type="title"/>
          </p:nvPr>
        </p:nvSpPr>
        <p:spPr>
          <a:xfrm>
            <a:off x="838200" y="391004"/>
            <a:ext cx="10515600" cy="1325563"/>
          </a:xfrm>
          <a:prstGeom prst="rect">
            <a:avLst/>
          </a:prstGeom>
        </p:spPr>
        <p:txBody>
          <a:body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BC2BF5B6-0932-4EDA-A30A-8FB9EF836C9A}"/>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A7C0D6A-54FE-41F4-9120-127FD9F97518}"/>
              </a:ext>
            </a:extLst>
          </p:cNvPr>
          <p:cNvSpPr>
            <a:spLocks noGrp="1"/>
          </p:cNvSpPr>
          <p:nvPr>
            <p:ph type="dt" sz="half" idx="10"/>
          </p:nvPr>
        </p:nvSpPr>
        <p:spPr>
          <a:xfrm>
            <a:off x="838200" y="6356350"/>
            <a:ext cx="2743200" cy="365125"/>
          </a:xfrm>
          <a:prstGeom prst="rect">
            <a:avLst/>
          </a:prstGeom>
        </p:spPr>
        <p:txBody>
          <a:bodyPr/>
          <a:lstStyle/>
          <a:p>
            <a:fld id="{A475F86C-570F-48A8-A379-1EA8AF491CDA}" type="datetime1">
              <a:rPr lang="fr-CA" smtClean="0"/>
              <a:t>2024-09-19</a:t>
            </a:fld>
            <a:endParaRPr lang="fr-CA" dirty="0"/>
          </a:p>
        </p:txBody>
      </p:sp>
      <p:sp>
        <p:nvSpPr>
          <p:cNvPr id="5" name="Espace réservé du pied de page 4">
            <a:extLst>
              <a:ext uri="{FF2B5EF4-FFF2-40B4-BE49-F238E27FC236}">
                <a16:creationId xmlns:a16="http://schemas.microsoft.com/office/drawing/2014/main" id="{6FB2E3C6-29A1-4037-8CC3-A0F82A8C95F3}"/>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BCD77D11-884C-489C-ABF4-EFBDDFFC74BD}"/>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213890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B8FFD-F807-FC1D-86A9-E2A66A800C8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16A97FE-1BBC-7598-BE66-A421EF65261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310B8AF-22EA-A6E9-EC4B-3FB590BBDB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F35535-2A2D-DB63-03C0-6C880AB54C1C}"/>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6" name="Espace réservé du pied de page 5">
            <a:extLst>
              <a:ext uri="{FF2B5EF4-FFF2-40B4-BE49-F238E27FC236}">
                <a16:creationId xmlns:a16="http://schemas.microsoft.com/office/drawing/2014/main" id="{D6000D75-4089-0B67-8A5A-9BC7ABB41F16}"/>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D7FEC868-87C9-E5D3-0C02-BF03BDD90943}"/>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233410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3FE3C-82D0-B59B-D3E6-148E7540B453}"/>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C3D8FD9-7122-FA24-B4D6-2259FD91BABC}"/>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8EBFB43-54FD-F807-3BE7-D39B6C725E5F}"/>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5" name="Espace réservé du pied de page 4">
            <a:extLst>
              <a:ext uri="{FF2B5EF4-FFF2-40B4-BE49-F238E27FC236}">
                <a16:creationId xmlns:a16="http://schemas.microsoft.com/office/drawing/2014/main" id="{F9D754F3-384B-1F9C-ABD7-DC074A7AFBC7}"/>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698BD48B-EFFF-2381-9C62-FF12BC814878}"/>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3221245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28C4BB-D71F-9FBD-2D47-58A2F71FB98F}"/>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93FE73F-3A6D-ED1B-C4A0-8F4994FEFBA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35CA2DE-AA38-85C4-3818-346526DAB5F7}"/>
              </a:ext>
            </a:extLst>
          </p:cNvPr>
          <p:cNvSpPr>
            <a:spLocks noGrp="1"/>
          </p:cNvSpPr>
          <p:nvPr>
            <p:ph type="dt" sz="half" idx="10"/>
          </p:nvPr>
        </p:nvSpPr>
        <p:spPr>
          <a:xfrm>
            <a:off x="838200" y="6356350"/>
            <a:ext cx="2743200" cy="365125"/>
          </a:xfrm>
          <a:prstGeom prst="rect">
            <a:avLst/>
          </a:prstGeom>
        </p:spPr>
        <p:txBody>
          <a:bodyPr/>
          <a:lstStyle/>
          <a:p>
            <a:fld id="{82E3E2B1-5EE7-452D-93CF-A38C0FF6E6AD}" type="datetimeFigureOut">
              <a:rPr lang="fr-CA" smtClean="0"/>
              <a:t>2024-09-19</a:t>
            </a:fld>
            <a:endParaRPr lang="fr-CA"/>
          </a:p>
        </p:txBody>
      </p:sp>
      <p:sp>
        <p:nvSpPr>
          <p:cNvPr id="5" name="Espace réservé du pied de page 4">
            <a:extLst>
              <a:ext uri="{FF2B5EF4-FFF2-40B4-BE49-F238E27FC236}">
                <a16:creationId xmlns:a16="http://schemas.microsoft.com/office/drawing/2014/main" id="{0F99266A-A35C-C72B-2A57-B9BFE1176FAF}"/>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6CCD5283-396D-F20B-1E2B-023978092A51}"/>
              </a:ext>
            </a:extLst>
          </p:cNvPr>
          <p:cNvSpPr>
            <a:spLocks noGrp="1"/>
          </p:cNvSpPr>
          <p:nvPr>
            <p:ph type="sldNum" sz="quarter" idx="12"/>
          </p:nvPr>
        </p:nvSpPr>
        <p:spPr>
          <a:xfrm>
            <a:off x="8610600" y="6356350"/>
            <a:ext cx="2743200" cy="365125"/>
          </a:xfrm>
          <a:prstGeom prst="rect">
            <a:avLst/>
          </a:prstGeom>
        </p:spPr>
        <p:txBody>
          <a:bodyPr/>
          <a:lstStyle/>
          <a:p>
            <a:fld id="{9AE39C88-2646-4A27-BD28-C9009EEF1FF9}" type="slidenum">
              <a:rPr lang="fr-CA" smtClean="0"/>
              <a:t>‹N°›</a:t>
            </a:fld>
            <a:endParaRPr lang="fr-CA"/>
          </a:p>
        </p:txBody>
      </p:sp>
    </p:spTree>
    <p:extLst>
      <p:ext uri="{BB962C8B-B14F-4D97-AF65-F5344CB8AC3E}">
        <p14:creationId xmlns:p14="http://schemas.microsoft.com/office/powerpoint/2010/main" val="151757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74D9C-EF79-4426-8074-815AD09C028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017B4340-3DE6-4938-A27A-45802F287B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7C37504-C980-4B7D-9D8C-402F55480D13}"/>
              </a:ext>
            </a:extLst>
          </p:cNvPr>
          <p:cNvSpPr>
            <a:spLocks noGrp="1"/>
          </p:cNvSpPr>
          <p:nvPr>
            <p:ph type="dt" sz="half" idx="10"/>
          </p:nvPr>
        </p:nvSpPr>
        <p:spPr>
          <a:xfrm>
            <a:off x="838200" y="6356350"/>
            <a:ext cx="2743200" cy="365125"/>
          </a:xfrm>
          <a:prstGeom prst="rect">
            <a:avLst/>
          </a:prstGeom>
        </p:spPr>
        <p:txBody>
          <a:bodyPr/>
          <a:lstStyle/>
          <a:p>
            <a:fld id="{F9A20BFF-4EB1-40DD-9BC7-42E683807270}" type="datetime1">
              <a:rPr lang="fr-CA" smtClean="0"/>
              <a:t>2024-09-19</a:t>
            </a:fld>
            <a:endParaRPr lang="fr-CA" dirty="0"/>
          </a:p>
        </p:txBody>
      </p:sp>
      <p:sp>
        <p:nvSpPr>
          <p:cNvPr id="5" name="Espace réservé du pied de page 4">
            <a:extLst>
              <a:ext uri="{FF2B5EF4-FFF2-40B4-BE49-F238E27FC236}">
                <a16:creationId xmlns:a16="http://schemas.microsoft.com/office/drawing/2014/main" id="{7E1250F9-D37C-4AB9-9A71-1F2E1B5AD04C}"/>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C471E773-55E7-4908-AAE4-544E5703A1CC}"/>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1866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5435D-DC97-4C92-A497-7FCBD2718F69}"/>
              </a:ext>
            </a:extLst>
          </p:cNvPr>
          <p:cNvSpPr>
            <a:spLocks noGrp="1"/>
          </p:cNvSpPr>
          <p:nvPr>
            <p:ph type="title"/>
          </p:nvPr>
        </p:nvSpPr>
        <p:spPr>
          <a:xfrm>
            <a:off x="838200" y="391004"/>
            <a:ext cx="10515600" cy="1325563"/>
          </a:xfrm>
          <a:prstGeom prst="rect">
            <a:avLst/>
          </a:prstGeom>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2F37DD9-8291-4E3C-8C8D-00EC92B17735}"/>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89F8DFA-6C3A-4FCD-ACFC-A55E13D073B2}"/>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8BF7314-DAC9-4165-9E3D-7BB9A11D7226}"/>
              </a:ext>
            </a:extLst>
          </p:cNvPr>
          <p:cNvSpPr>
            <a:spLocks noGrp="1"/>
          </p:cNvSpPr>
          <p:nvPr>
            <p:ph type="dt" sz="half" idx="10"/>
          </p:nvPr>
        </p:nvSpPr>
        <p:spPr>
          <a:xfrm>
            <a:off x="838200" y="6356350"/>
            <a:ext cx="2743200" cy="365125"/>
          </a:xfrm>
          <a:prstGeom prst="rect">
            <a:avLst/>
          </a:prstGeom>
        </p:spPr>
        <p:txBody>
          <a:bodyPr/>
          <a:lstStyle/>
          <a:p>
            <a:fld id="{2085B55B-EDF5-410C-B4F0-0B30D5DB2511}" type="datetime1">
              <a:rPr lang="fr-CA" smtClean="0"/>
              <a:t>2024-09-19</a:t>
            </a:fld>
            <a:endParaRPr lang="fr-CA" dirty="0"/>
          </a:p>
        </p:txBody>
      </p:sp>
      <p:sp>
        <p:nvSpPr>
          <p:cNvPr id="6" name="Espace réservé du pied de page 5">
            <a:extLst>
              <a:ext uri="{FF2B5EF4-FFF2-40B4-BE49-F238E27FC236}">
                <a16:creationId xmlns:a16="http://schemas.microsoft.com/office/drawing/2014/main" id="{B4BFF45F-B3CF-4340-BBF8-81110DAA073B}"/>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DA56FEEB-36DD-4F6D-952E-86CA05439F9F}"/>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235583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2F123-5383-45A4-B596-54A29F6D1A43}"/>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7139420-761E-4F31-8214-DF8C2E6A76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9FD7FD-C9E1-4C7B-B005-BF61D417DE82}"/>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12C8B1F-77C6-4100-AB2E-1873329FEB3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44162E2-B48C-48F5-90B6-6F66153CF75B}"/>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CB36B5E-6C84-49A5-A9FC-5122926012BA}"/>
              </a:ext>
            </a:extLst>
          </p:cNvPr>
          <p:cNvSpPr>
            <a:spLocks noGrp="1"/>
          </p:cNvSpPr>
          <p:nvPr>
            <p:ph type="dt" sz="half" idx="10"/>
          </p:nvPr>
        </p:nvSpPr>
        <p:spPr>
          <a:xfrm>
            <a:off x="838200" y="6356350"/>
            <a:ext cx="2743200" cy="365125"/>
          </a:xfrm>
          <a:prstGeom prst="rect">
            <a:avLst/>
          </a:prstGeom>
        </p:spPr>
        <p:txBody>
          <a:bodyPr/>
          <a:lstStyle/>
          <a:p>
            <a:fld id="{C593FC2A-2B68-4825-B048-AB8C350F76C2}" type="datetime1">
              <a:rPr lang="fr-CA" smtClean="0"/>
              <a:t>2024-09-19</a:t>
            </a:fld>
            <a:endParaRPr lang="fr-CA" dirty="0"/>
          </a:p>
        </p:txBody>
      </p:sp>
      <p:sp>
        <p:nvSpPr>
          <p:cNvPr id="8" name="Espace réservé du pied de page 7">
            <a:extLst>
              <a:ext uri="{FF2B5EF4-FFF2-40B4-BE49-F238E27FC236}">
                <a16:creationId xmlns:a16="http://schemas.microsoft.com/office/drawing/2014/main" id="{6C233934-24A5-47DA-9EC5-B048B099268C}"/>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B7845B25-6521-404A-A6FF-F6C33C3028E9}"/>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237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D3D4E-DED8-42A8-8EFF-90481819EF81}"/>
              </a:ext>
            </a:extLst>
          </p:cNvPr>
          <p:cNvSpPr>
            <a:spLocks noGrp="1"/>
          </p:cNvSpPr>
          <p:nvPr>
            <p:ph type="title"/>
          </p:nvPr>
        </p:nvSpPr>
        <p:spPr>
          <a:xfrm>
            <a:off x="838200" y="391004"/>
            <a:ext cx="10515600" cy="1325563"/>
          </a:xfrm>
          <a:prstGeom prst="rect">
            <a:avLst/>
          </a:prstGeom>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7A966AA-8755-440C-B77E-E9F706DB064D}"/>
              </a:ext>
            </a:extLst>
          </p:cNvPr>
          <p:cNvSpPr>
            <a:spLocks noGrp="1"/>
          </p:cNvSpPr>
          <p:nvPr>
            <p:ph type="dt" sz="half" idx="10"/>
          </p:nvPr>
        </p:nvSpPr>
        <p:spPr>
          <a:xfrm>
            <a:off x="838200" y="6356350"/>
            <a:ext cx="2743200" cy="365125"/>
          </a:xfrm>
          <a:prstGeom prst="rect">
            <a:avLst/>
          </a:prstGeom>
        </p:spPr>
        <p:txBody>
          <a:bodyPr/>
          <a:lstStyle/>
          <a:p>
            <a:fld id="{70AD71B2-FDAD-4062-9D36-52B26B6AC5D8}" type="datetime1">
              <a:rPr lang="fr-CA" smtClean="0"/>
              <a:t>2024-09-19</a:t>
            </a:fld>
            <a:endParaRPr lang="fr-CA" dirty="0"/>
          </a:p>
        </p:txBody>
      </p:sp>
      <p:sp>
        <p:nvSpPr>
          <p:cNvPr id="4" name="Espace réservé du pied de page 3">
            <a:extLst>
              <a:ext uri="{FF2B5EF4-FFF2-40B4-BE49-F238E27FC236}">
                <a16:creationId xmlns:a16="http://schemas.microsoft.com/office/drawing/2014/main" id="{43BCC347-76B0-48AA-815F-F34D51DBC868}"/>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A8BB1346-FB93-4C48-B368-53CEF73DF627}"/>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366152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8432EE-9576-4406-B25E-368C4B2AD048}"/>
              </a:ext>
            </a:extLst>
          </p:cNvPr>
          <p:cNvSpPr>
            <a:spLocks noGrp="1"/>
          </p:cNvSpPr>
          <p:nvPr>
            <p:ph type="dt" sz="half" idx="10"/>
          </p:nvPr>
        </p:nvSpPr>
        <p:spPr>
          <a:xfrm>
            <a:off x="838200" y="6356350"/>
            <a:ext cx="2743200" cy="365125"/>
          </a:xfrm>
          <a:prstGeom prst="rect">
            <a:avLst/>
          </a:prstGeom>
        </p:spPr>
        <p:txBody>
          <a:bodyPr/>
          <a:lstStyle/>
          <a:p>
            <a:fld id="{46118684-D6CD-4BEC-9ABF-5594A974182E}" type="datetime1">
              <a:rPr lang="fr-CA" smtClean="0"/>
              <a:t>2024-09-19</a:t>
            </a:fld>
            <a:endParaRPr lang="fr-CA" dirty="0"/>
          </a:p>
        </p:txBody>
      </p:sp>
      <p:sp>
        <p:nvSpPr>
          <p:cNvPr id="3" name="Espace réservé du pied de page 2">
            <a:extLst>
              <a:ext uri="{FF2B5EF4-FFF2-40B4-BE49-F238E27FC236}">
                <a16:creationId xmlns:a16="http://schemas.microsoft.com/office/drawing/2014/main" id="{71411C3A-9D52-47D3-A707-02BB7BD5B534}"/>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4" name="Espace réservé du numéro de diapositive 3">
            <a:extLst>
              <a:ext uri="{FF2B5EF4-FFF2-40B4-BE49-F238E27FC236}">
                <a16:creationId xmlns:a16="http://schemas.microsoft.com/office/drawing/2014/main" id="{D081DD03-2AFD-422E-8966-BF1D81C0F652}"/>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64271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E38FA-B780-48DB-8CF2-A8D0C33F9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E785724-24B5-4931-A0BE-C48AA76313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16735D23-027A-4BE6-B35C-2101384344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8F64FD-5BA8-4F11-8459-4C0429396901}"/>
              </a:ext>
            </a:extLst>
          </p:cNvPr>
          <p:cNvSpPr>
            <a:spLocks noGrp="1"/>
          </p:cNvSpPr>
          <p:nvPr>
            <p:ph type="dt" sz="half" idx="10"/>
          </p:nvPr>
        </p:nvSpPr>
        <p:spPr>
          <a:xfrm>
            <a:off x="838200" y="6356350"/>
            <a:ext cx="2743200" cy="365125"/>
          </a:xfrm>
          <a:prstGeom prst="rect">
            <a:avLst/>
          </a:prstGeom>
        </p:spPr>
        <p:txBody>
          <a:bodyPr/>
          <a:lstStyle/>
          <a:p>
            <a:fld id="{4D88333D-1237-4426-90F9-2D9B3A4BCAA3}" type="datetime1">
              <a:rPr lang="fr-CA" smtClean="0"/>
              <a:t>2024-09-19</a:t>
            </a:fld>
            <a:endParaRPr lang="fr-CA" dirty="0"/>
          </a:p>
        </p:txBody>
      </p:sp>
      <p:sp>
        <p:nvSpPr>
          <p:cNvPr id="6" name="Espace réservé du pied de page 5">
            <a:extLst>
              <a:ext uri="{FF2B5EF4-FFF2-40B4-BE49-F238E27FC236}">
                <a16:creationId xmlns:a16="http://schemas.microsoft.com/office/drawing/2014/main" id="{56CC781B-B002-497D-B1E2-BA9CBFE0E127}"/>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427CA3B-2A05-4982-8875-A327437401AB}"/>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39394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C6B55-8858-4049-8A34-BE52D8AF08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CFF2CBC-D1E6-44F9-BA82-6971681546F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a:extLst>
              <a:ext uri="{FF2B5EF4-FFF2-40B4-BE49-F238E27FC236}">
                <a16:creationId xmlns:a16="http://schemas.microsoft.com/office/drawing/2014/main" id="{334DBC3F-E61F-48CF-9E15-FC1023970D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AFF26B-9957-4D0E-967A-1B12711B87C2}"/>
              </a:ext>
            </a:extLst>
          </p:cNvPr>
          <p:cNvSpPr>
            <a:spLocks noGrp="1"/>
          </p:cNvSpPr>
          <p:nvPr>
            <p:ph type="dt" sz="half" idx="10"/>
          </p:nvPr>
        </p:nvSpPr>
        <p:spPr>
          <a:xfrm>
            <a:off x="838200" y="6356350"/>
            <a:ext cx="2743200" cy="365125"/>
          </a:xfrm>
          <a:prstGeom prst="rect">
            <a:avLst/>
          </a:prstGeom>
        </p:spPr>
        <p:txBody>
          <a:bodyPr/>
          <a:lstStyle/>
          <a:p>
            <a:fld id="{7A2DB100-D875-4E37-9622-124BAFB1679E}" type="datetime1">
              <a:rPr lang="fr-CA" smtClean="0"/>
              <a:t>2024-09-19</a:t>
            </a:fld>
            <a:endParaRPr lang="fr-CA" dirty="0"/>
          </a:p>
        </p:txBody>
      </p:sp>
      <p:sp>
        <p:nvSpPr>
          <p:cNvPr id="6" name="Espace réservé du pied de page 5">
            <a:extLst>
              <a:ext uri="{FF2B5EF4-FFF2-40B4-BE49-F238E27FC236}">
                <a16:creationId xmlns:a16="http://schemas.microsoft.com/office/drawing/2014/main" id="{36F92596-6726-4293-87BE-BB7CC70A9D59}"/>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FE9EBA85-F31A-4BCD-8B57-C7BF9A4D6697}"/>
              </a:ext>
            </a:extLst>
          </p:cNvPr>
          <p:cNvSpPr>
            <a:spLocks noGrp="1"/>
          </p:cNvSpPr>
          <p:nvPr>
            <p:ph type="sldNum" sz="quarter" idx="12"/>
          </p:nvPr>
        </p:nvSpPr>
        <p:spPr>
          <a:xfrm>
            <a:off x="8610600" y="6356350"/>
            <a:ext cx="2743200" cy="365125"/>
          </a:xfrm>
          <a:prstGeom prst="rect">
            <a:avLst/>
          </a:prstGeom>
        </p:spPr>
        <p:txBody>
          <a:bodyPr/>
          <a:lstStyle/>
          <a:p>
            <a:fld id="{C5A3BC9A-FE49-47A7-9626-068ABCE14BED}" type="slidenum">
              <a:rPr lang="fr-CA" smtClean="0"/>
              <a:t>‹N°›</a:t>
            </a:fld>
            <a:endParaRPr lang="fr-CA" dirty="0"/>
          </a:p>
        </p:txBody>
      </p:sp>
    </p:spTree>
    <p:extLst>
      <p:ext uri="{BB962C8B-B14F-4D97-AF65-F5344CB8AC3E}">
        <p14:creationId xmlns:p14="http://schemas.microsoft.com/office/powerpoint/2010/main" val="118195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97F5C7-59A4-37A3-287E-D751DBB2A466}"/>
              </a:ext>
            </a:extLst>
          </p:cNvPr>
          <p:cNvSpPr/>
          <p:nvPr userDrawn="1"/>
        </p:nvSpPr>
        <p:spPr>
          <a:xfrm>
            <a:off x="517585" y="431321"/>
            <a:ext cx="11240219" cy="6081622"/>
          </a:xfrm>
          <a:prstGeom prst="rect">
            <a:avLst/>
          </a:prstGeom>
          <a:noFill/>
          <a:ln w="57150">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3699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A1B18-CC81-054A-A480-A7D3DDB4F645}"/>
              </a:ext>
            </a:extLst>
          </p:cNvPr>
          <p:cNvSpPr/>
          <p:nvPr userDrawn="1"/>
        </p:nvSpPr>
        <p:spPr>
          <a:xfrm>
            <a:off x="422694" y="301925"/>
            <a:ext cx="11395495" cy="6167886"/>
          </a:xfrm>
          <a:prstGeom prst="rect">
            <a:avLst/>
          </a:prstGeom>
          <a:noFill/>
          <a:ln w="76200">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565542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tags" Target="../tags/tag14.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slideLayout" Target="../slideLayouts/slideLayout2.xml"/><Relationship Id="rId9" Type="http://schemas.microsoft.com/office/2007/relationships/diagramDrawing" Target="../diagrams/drawing5.xml"/><Relationship Id="rId14"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19.xml"/><Relationship Id="rId7" Type="http://schemas.openxmlformats.org/officeDocument/2006/relationships/diagramLayout" Target="../diagrams/layout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Data" Target="../diagrams/data8.xml"/><Relationship Id="rId5" Type="http://schemas.openxmlformats.org/officeDocument/2006/relationships/notesSlide" Target="../notesSlides/notesSlide3.xml"/><Relationship Id="rId10" Type="http://schemas.microsoft.com/office/2007/relationships/diagramDrawing" Target="../diagrams/drawing8.xml"/><Relationship Id="rId4" Type="http://schemas.openxmlformats.org/officeDocument/2006/relationships/slideLayout" Target="../slideLayouts/slideLayout2.xml"/><Relationship Id="rId9" Type="http://schemas.openxmlformats.org/officeDocument/2006/relationships/diagramColors" Target="../diagrams/colors8.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Layout" Target="../diagrams/layout10.xml"/><Relationship Id="rId3" Type="http://schemas.openxmlformats.org/officeDocument/2006/relationships/tags" Target="../tags/tag22.xml"/><Relationship Id="rId7" Type="http://schemas.openxmlformats.org/officeDocument/2006/relationships/diagramLayout" Target="../diagrams/layout9.xml"/><Relationship Id="rId12" Type="http://schemas.openxmlformats.org/officeDocument/2006/relationships/diagramData" Target="../diagrams/data10.xml"/><Relationship Id="rId2" Type="http://schemas.openxmlformats.org/officeDocument/2006/relationships/tags" Target="../tags/tag21.xml"/><Relationship Id="rId16" Type="http://schemas.microsoft.com/office/2007/relationships/diagramDrawing" Target="../diagrams/drawing10.xml"/><Relationship Id="rId1" Type="http://schemas.openxmlformats.org/officeDocument/2006/relationships/tags" Target="../tags/tag20.xml"/><Relationship Id="rId6" Type="http://schemas.openxmlformats.org/officeDocument/2006/relationships/diagramData" Target="../diagrams/data9.xml"/><Relationship Id="rId11" Type="http://schemas.openxmlformats.org/officeDocument/2006/relationships/image" Target="../media/image8.png"/><Relationship Id="rId5" Type="http://schemas.openxmlformats.org/officeDocument/2006/relationships/slideLayout" Target="../slideLayouts/slideLayout2.xml"/><Relationship Id="rId15" Type="http://schemas.openxmlformats.org/officeDocument/2006/relationships/diagramColors" Target="../diagrams/colors10.xml"/><Relationship Id="rId10" Type="http://schemas.microsoft.com/office/2007/relationships/diagramDrawing" Target="../diagrams/drawing9.xml"/><Relationship Id="rId4" Type="http://schemas.openxmlformats.org/officeDocument/2006/relationships/tags" Target="../tags/tag23.xml"/><Relationship Id="rId9" Type="http://schemas.openxmlformats.org/officeDocument/2006/relationships/diagramColors" Target="../diagrams/colors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tags" Target="../tags/tag26.xml"/><Relationship Id="rId7" Type="http://schemas.openxmlformats.org/officeDocument/2006/relationships/diagramLayout" Target="../diagrams/layout1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Data" Target="../diagrams/data11.xml"/><Relationship Id="rId11" Type="http://schemas.openxmlformats.org/officeDocument/2006/relationships/image" Target="../media/image8.png"/><Relationship Id="rId5" Type="http://schemas.openxmlformats.org/officeDocument/2006/relationships/slideLayout" Target="../slideLayouts/slideLayout2.xml"/><Relationship Id="rId10" Type="http://schemas.microsoft.com/office/2007/relationships/diagramDrawing" Target="../diagrams/drawing11.xml"/><Relationship Id="rId4" Type="http://schemas.openxmlformats.org/officeDocument/2006/relationships/tags" Target="../tags/tag27.xml"/><Relationship Id="rId9" Type="http://schemas.openxmlformats.org/officeDocument/2006/relationships/diagramColors" Target="../diagrams/colors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tags" Target="../tags/tag31.xml"/><Relationship Id="rId7" Type="http://schemas.openxmlformats.org/officeDocument/2006/relationships/diagramData" Target="../diagrams/data13.xml"/><Relationship Id="rId12" Type="http://schemas.openxmlformats.org/officeDocument/2006/relationships/image" Target="../media/image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11" Type="http://schemas.microsoft.com/office/2007/relationships/diagramDrawing" Target="../diagrams/drawing13.xml"/><Relationship Id="rId5" Type="http://schemas.openxmlformats.org/officeDocument/2006/relationships/slideLayout" Target="../slideLayouts/slideLayout2.xml"/><Relationship Id="rId10" Type="http://schemas.openxmlformats.org/officeDocument/2006/relationships/diagramColors" Target="../diagrams/colors13.xml"/><Relationship Id="rId4" Type="http://schemas.openxmlformats.org/officeDocument/2006/relationships/tags" Target="../tags/tag32.xml"/><Relationship Id="rId9"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tags" Target="../tags/tag35.xml"/><Relationship Id="rId7" Type="http://schemas.openxmlformats.org/officeDocument/2006/relationships/diagramLayout" Target="../diagrams/layout1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diagramData" Target="../diagrams/data14.xml"/><Relationship Id="rId11" Type="http://schemas.openxmlformats.org/officeDocument/2006/relationships/image" Target="../media/image8.png"/><Relationship Id="rId5" Type="http://schemas.openxmlformats.org/officeDocument/2006/relationships/notesSlide" Target="../notesSlides/notesSlide5.xml"/><Relationship Id="rId10" Type="http://schemas.microsoft.com/office/2007/relationships/diagramDrawing" Target="../diagrams/drawing14.xml"/><Relationship Id="rId4" Type="http://schemas.openxmlformats.org/officeDocument/2006/relationships/slideLayout" Target="../slideLayouts/slideLayout2.xml"/><Relationship Id="rId9" Type="http://schemas.openxmlformats.org/officeDocument/2006/relationships/diagramColors" Target="../diagrams/colors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tags" Target="../tags/tag38.xml"/><Relationship Id="rId7" Type="http://schemas.openxmlformats.org/officeDocument/2006/relationships/diagramData" Target="../diagrams/data16.xml"/><Relationship Id="rId12" Type="http://schemas.openxmlformats.org/officeDocument/2006/relationships/image" Target="../media/image4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11" Type="http://schemas.microsoft.com/office/2007/relationships/diagramDrawing" Target="../diagrams/drawing16.xml"/><Relationship Id="rId5" Type="http://schemas.openxmlformats.org/officeDocument/2006/relationships/tags" Target="../tags/tag40.xml"/><Relationship Id="rId10" Type="http://schemas.openxmlformats.org/officeDocument/2006/relationships/diagramColors" Target="../diagrams/colors16.xml"/><Relationship Id="rId4" Type="http://schemas.openxmlformats.org/officeDocument/2006/relationships/tags" Target="../tags/tag39.xml"/><Relationship Id="rId9"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hyperlink" Target="mailto:sainte-bernadette.servicegarde@csrsaguenay.qc.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4.xml"/><Relationship Id="rId7" Type="http://schemas.openxmlformats.org/officeDocument/2006/relationships/image" Target="../media/image4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9.xml"/><Relationship Id="rId7" Type="http://schemas.openxmlformats.org/officeDocument/2006/relationships/image" Target="../media/image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9.png"/><Relationship Id="rId5" Type="http://schemas.openxmlformats.org/officeDocument/2006/relationships/slideLayout" Target="../slideLayouts/slideLayout7.xml"/><Relationship Id="rId4" Type="http://schemas.openxmlformats.org/officeDocument/2006/relationships/tags" Target="../tags/tag60.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tags" Target="../tags/tag63.xml"/><Relationship Id="rId7" Type="http://schemas.openxmlformats.org/officeDocument/2006/relationships/diagramLayout" Target="../diagrams/layout2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Data" Target="../diagrams/data25.xml"/><Relationship Id="rId5" Type="http://schemas.openxmlformats.org/officeDocument/2006/relationships/image" Target="../media/image8.png"/><Relationship Id="rId10" Type="http://schemas.microsoft.com/office/2007/relationships/diagramDrawing" Target="../diagrams/drawing25.xml"/><Relationship Id="rId4" Type="http://schemas.openxmlformats.org/officeDocument/2006/relationships/slideLayout" Target="../slideLayouts/slideLayout2.xml"/><Relationship Id="rId9" Type="http://schemas.openxmlformats.org/officeDocument/2006/relationships/diagramColors" Target="../diagrams/colors2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hyperlink" Target="https://www.gardescolaire.org/aqgs/" TargetMode="External"/><Relationship Id="rId4" Type="http://schemas.openxmlformats.org/officeDocument/2006/relationships/hyperlink" Target="https://www.education.gouv.qc.ca/parents-et-tuteurs/services-de-garde-en-milieu-scolai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2.xml"/><Relationship Id="rId3" Type="http://schemas.openxmlformats.org/officeDocument/2006/relationships/tags" Target="../tags/tag9.xml"/><Relationship Id="rId7" Type="http://schemas.openxmlformats.org/officeDocument/2006/relationships/notesSlide" Target="../notesSlides/notesSlide1.xml"/><Relationship Id="rId12" Type="http://schemas.openxmlformats.org/officeDocument/2006/relationships/diagramColors" Target="../diagrams/colors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diagramQuickStyle" Target="../diagrams/quickStyle2.xml"/><Relationship Id="rId5" Type="http://schemas.openxmlformats.org/officeDocument/2006/relationships/tags" Target="../tags/tag11.xml"/><Relationship Id="rId10" Type="http://schemas.openxmlformats.org/officeDocument/2006/relationships/diagramLayout" Target="../diagrams/layout2.xml"/><Relationship Id="rId4" Type="http://schemas.openxmlformats.org/officeDocument/2006/relationships/tags" Target="../tags/tag10.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14246A-FEB8-462E-964C-DA6D35D56B0B}"/>
              </a:ext>
            </a:extLst>
          </p:cNvPr>
          <p:cNvSpPr>
            <a:spLocks noGrp="1"/>
          </p:cNvSpPr>
          <p:nvPr>
            <p:ph type="ctrTitle"/>
          </p:nvPr>
        </p:nvSpPr>
        <p:spPr>
          <a:xfrm>
            <a:off x="643468" y="643468"/>
            <a:ext cx="4620584" cy="2785532"/>
          </a:xfrm>
        </p:spPr>
        <p:txBody>
          <a:bodyPr>
            <a:normAutofit/>
          </a:bodyPr>
          <a:lstStyle/>
          <a:p>
            <a:pPr algn="l"/>
            <a:r>
              <a:rPr lang="fr-CA" sz="4400" dirty="0">
                <a:latin typeface="Comic Sans MS" panose="030F0702030302020204" pitchFamily="66" charset="0"/>
              </a:rPr>
              <a:t>Programme d’activités </a:t>
            </a:r>
            <a:br>
              <a:rPr lang="fr-CA" sz="4400" dirty="0">
                <a:latin typeface="Comic Sans MS" panose="030F0702030302020204" pitchFamily="66" charset="0"/>
              </a:rPr>
            </a:br>
            <a:endParaRPr lang="fr-CA" sz="4400" dirty="0">
              <a:latin typeface="Comic Sans MS" panose="030F0702030302020204" pitchFamily="66" charset="0"/>
            </a:endParaRPr>
          </a:p>
        </p:txBody>
      </p:sp>
      <p:sp>
        <p:nvSpPr>
          <p:cNvPr id="3" name="Sous-titre 2">
            <a:extLst>
              <a:ext uri="{FF2B5EF4-FFF2-40B4-BE49-F238E27FC236}">
                <a16:creationId xmlns:a16="http://schemas.microsoft.com/office/drawing/2014/main" id="{1A9785A6-1C46-495D-95C6-C9EBCBCAAD50}"/>
              </a:ext>
            </a:extLst>
          </p:cNvPr>
          <p:cNvSpPr>
            <a:spLocks noGrp="1"/>
          </p:cNvSpPr>
          <p:nvPr>
            <p:ph type="subTitle" idx="1"/>
          </p:nvPr>
        </p:nvSpPr>
        <p:spPr>
          <a:xfrm>
            <a:off x="643467" y="3157268"/>
            <a:ext cx="4620584" cy="2596552"/>
          </a:xfrm>
          <a:solidFill>
            <a:srgbClr val="0070C0"/>
          </a:solidFill>
        </p:spPr>
        <p:txBody>
          <a:bodyPr>
            <a:noAutofit/>
          </a:bodyPr>
          <a:lstStyle/>
          <a:p>
            <a:pPr algn="l"/>
            <a:r>
              <a:rPr lang="fr-CA" dirty="0">
                <a:latin typeface="Comic Sans MS" panose="030F0702030302020204" pitchFamily="66" charset="0"/>
              </a:rPr>
              <a:t>Service de garde</a:t>
            </a:r>
          </a:p>
          <a:p>
            <a:pPr algn="l"/>
            <a:r>
              <a:rPr lang="fr-CA" dirty="0">
                <a:latin typeface="Comic Sans MS" panose="030F0702030302020204" pitchFamily="66" charset="0"/>
              </a:rPr>
              <a:t>Le petit monde de Bernadette</a:t>
            </a:r>
          </a:p>
          <a:p>
            <a:pPr algn="l"/>
            <a:r>
              <a:rPr lang="fr-CA" dirty="0">
                <a:latin typeface="Comic Sans MS" panose="030F0702030302020204" pitchFamily="66" charset="0"/>
              </a:rPr>
              <a:t>2024-2025</a:t>
            </a:r>
          </a:p>
        </p:txBody>
      </p:sp>
      <p:pic>
        <p:nvPicPr>
          <p:cNvPr id="5" name="Image 4" descr="Une image contenant clipart, Dessin animé, dessin, dessin humoristique&#10;&#10;Description générée automatiquement">
            <a:extLst>
              <a:ext uri="{FF2B5EF4-FFF2-40B4-BE49-F238E27FC236}">
                <a16:creationId xmlns:a16="http://schemas.microsoft.com/office/drawing/2014/main" id="{BEEE58F9-C9EC-F645-DADB-6E1ED18FCD3B}"/>
              </a:ext>
            </a:extLst>
          </p:cNvPr>
          <p:cNvPicPr>
            <a:picLocks noChangeAspect="1"/>
          </p:cNvPicPr>
          <p:nvPr/>
        </p:nvPicPr>
        <p:blipFill>
          <a:blip r:embed="rId2">
            <a:extLst>
              <a:ext uri="{28A0092B-C50C-407E-A947-70E740481C1C}">
                <a14:useLocalDpi xmlns:a14="http://schemas.microsoft.com/office/drawing/2010/main" val="0"/>
              </a:ext>
            </a:extLst>
          </a:blip>
          <a:srcRect r="14207" b="-1"/>
          <a:stretch/>
        </p:blipFill>
        <p:spPr>
          <a:xfrm>
            <a:off x="6229216" y="940279"/>
            <a:ext cx="4967872" cy="4813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2023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133" y="1104181"/>
            <a:ext cx="10089734" cy="4873925"/>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1181818"/>
            <a:ext cx="10515600" cy="655608"/>
          </a:xfrm>
        </p:spPr>
        <p:txBody>
          <a:bodyPr>
            <a:normAutofit/>
          </a:bodyPr>
          <a:lstStyle/>
          <a:p>
            <a:pPr algn="ctr"/>
            <a:r>
              <a:rPr lang="fr-CA" sz="2000" b="1" dirty="0">
                <a:latin typeface="Comic Sans MS" panose="030F0702030302020204" pitchFamily="66" charset="0"/>
              </a:rPr>
              <a:t>Moyens de communication utilisés avec les parents/tuteurs</a:t>
            </a:r>
          </a:p>
        </p:txBody>
      </p:sp>
      <p:sp>
        <p:nvSpPr>
          <p:cNvPr id="3" name="ZoneTexte 2">
            <a:extLst>
              <a:ext uri="{FF2B5EF4-FFF2-40B4-BE49-F238E27FC236}">
                <a16:creationId xmlns:a16="http://schemas.microsoft.com/office/drawing/2014/main" id="{181E53AF-3901-9150-4709-4E6C1A117744}"/>
              </a:ext>
            </a:extLst>
          </p:cNvPr>
          <p:cNvSpPr txBox="1"/>
          <p:nvPr/>
        </p:nvSpPr>
        <p:spPr>
          <a:xfrm>
            <a:off x="7737894" y="2325425"/>
            <a:ext cx="2915730" cy="1815882"/>
          </a:xfrm>
          <a:prstGeom prst="rect">
            <a:avLst/>
          </a:prstGeom>
          <a:solidFill>
            <a:schemeClr val="accent6"/>
          </a:solidFill>
          <a:ln>
            <a:solidFill>
              <a:srgbClr val="F0FE9A"/>
            </a:solidFill>
          </a:ln>
        </p:spPr>
        <p:txBody>
          <a:bodyPr wrap="square" rtlCol="0">
            <a:spAutoFit/>
          </a:bodyPr>
          <a:lstStyle/>
          <a:p>
            <a:r>
              <a:rPr lang="fr-CA" sz="1600" i="1" dirty="0">
                <a:latin typeface="Comic Sans MS" panose="030F0702030302020204" pitchFamily="66" charset="0"/>
              </a:rPr>
              <a:t>Prendre</a:t>
            </a:r>
            <a:r>
              <a:rPr lang="fr-CA" sz="1600" b="1" i="1" dirty="0">
                <a:latin typeface="Comic Sans MS" panose="030F0702030302020204" pitchFamily="66" charset="0"/>
              </a:rPr>
              <a:t> </a:t>
            </a:r>
            <a:r>
              <a:rPr lang="fr-CA" sz="1600" i="1" dirty="0">
                <a:latin typeface="Comic Sans MS" panose="030F0702030302020204" pitchFamily="66" charset="0"/>
              </a:rPr>
              <a:t>note: vous pouvez laisser un message sur le répondeur. Vous devez attendre une confirmation de notre part pour tout changement d’horaire de votre enfant. </a:t>
            </a:r>
            <a:endParaRPr lang="fr-CA" b="1" dirty="0">
              <a:latin typeface="Comic Sans MS" panose="030F0702030302020204" pitchFamily="66" charset="0"/>
            </a:endParaRPr>
          </a:p>
        </p:txBody>
      </p:sp>
      <p:graphicFrame>
        <p:nvGraphicFramePr>
          <p:cNvPr id="7" name="ZoneTexte 3">
            <a:extLst>
              <a:ext uri="{FF2B5EF4-FFF2-40B4-BE49-F238E27FC236}">
                <a16:creationId xmlns:a16="http://schemas.microsoft.com/office/drawing/2014/main" id="{8F932185-27C9-9FFC-3A89-9585A03E6C6F}"/>
              </a:ext>
            </a:extLst>
          </p:cNvPr>
          <p:cNvGraphicFramePr/>
          <p:nvPr>
            <p:extLst>
              <p:ext uri="{D42A27DB-BD31-4B8C-83A1-F6EECF244321}">
                <p14:modId xmlns:p14="http://schemas.microsoft.com/office/powerpoint/2010/main" val="2716788722"/>
              </p:ext>
            </p:extLst>
          </p:nvPr>
        </p:nvGraphicFramePr>
        <p:xfrm>
          <a:off x="1051133" y="2096219"/>
          <a:ext cx="5680177" cy="35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00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1578" y="5684806"/>
            <a:ext cx="3347049" cy="759125"/>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688062"/>
            <a:ext cx="10515600" cy="615637"/>
          </a:xfrm>
        </p:spPr>
        <p:txBody>
          <a:bodyPr>
            <a:normAutofit fontScale="90000"/>
          </a:bodyPr>
          <a:lstStyle/>
          <a:p>
            <a:pPr algn="ctr"/>
            <a:r>
              <a:rPr lang="fr-CA" sz="2000" b="1" dirty="0">
                <a:latin typeface="Comic Sans MS" panose="030F0702030302020204" pitchFamily="66" charset="0"/>
              </a:rPr>
              <a:t>Le code d’éthique du personnel éducateur </a:t>
            </a:r>
            <a:br>
              <a:rPr lang="fr-CA" sz="2000" b="1" dirty="0">
                <a:latin typeface="Comic Sans MS" panose="030F0702030302020204" pitchFamily="66" charset="0"/>
              </a:rPr>
            </a:br>
            <a:r>
              <a:rPr lang="fr-CA" sz="2000" b="1" dirty="0">
                <a:latin typeface="Comic Sans MS" panose="030F0702030302020204" pitchFamily="66" charset="0"/>
              </a:rPr>
              <a:t>envers les élèves</a:t>
            </a:r>
          </a:p>
        </p:txBody>
      </p:sp>
      <p:sp>
        <p:nvSpPr>
          <p:cNvPr id="3" name="ZoneTexte 2">
            <a:extLst>
              <a:ext uri="{FF2B5EF4-FFF2-40B4-BE49-F238E27FC236}">
                <a16:creationId xmlns:a16="http://schemas.microsoft.com/office/drawing/2014/main" id="{181E53AF-3901-9150-4709-4E6C1A117744}"/>
              </a:ext>
            </a:extLst>
          </p:cNvPr>
          <p:cNvSpPr txBox="1"/>
          <p:nvPr/>
        </p:nvSpPr>
        <p:spPr>
          <a:xfrm>
            <a:off x="974221" y="1444239"/>
            <a:ext cx="5874448" cy="4555093"/>
          </a:xfrm>
          <a:prstGeom prst="rect">
            <a:avLst/>
          </a:prstGeom>
          <a:solidFill>
            <a:srgbClr val="F6C3FF"/>
          </a:solidFill>
        </p:spPr>
        <p:txBody>
          <a:bodyPr wrap="square" rtlCol="0">
            <a:spAutoFit/>
          </a:bodyPr>
          <a:lstStyle/>
          <a:p>
            <a:pPr marL="285750" indent="-285750">
              <a:buFont typeface="Arial" panose="020B0604020202020204" pitchFamily="34" charset="0"/>
              <a:buChar char="•"/>
            </a:pPr>
            <a:endParaRPr lang="fr-CA" dirty="0"/>
          </a:p>
          <a:p>
            <a:pPr marL="0" indent="0">
              <a:buNone/>
            </a:pPr>
            <a:r>
              <a:rPr lang="fr-CA" sz="1600" dirty="0">
                <a:latin typeface="Comic Sans MS" panose="030F0702030302020204" pitchFamily="66" charset="0"/>
              </a:rPr>
              <a:t>Responsabilités du personnel éducateur :​</a:t>
            </a:r>
          </a:p>
          <a:p>
            <a:pPr>
              <a:buFont typeface="Wingdings" panose="05000000000000000000" pitchFamily="2" charset="2"/>
              <a:buChar char="§"/>
            </a:pPr>
            <a:r>
              <a:rPr lang="fr-CA" sz="1600" dirty="0">
                <a:latin typeface="Comic Sans MS" panose="030F0702030302020204" pitchFamily="66" charset="0"/>
              </a:rPr>
              <a:t>Assure le respect, le bien-être et le sain développement des enfants qui lui sont confiés;​</a:t>
            </a:r>
          </a:p>
          <a:p>
            <a:pPr>
              <a:buFont typeface="Wingdings" panose="05000000000000000000" pitchFamily="2" charset="2"/>
              <a:buChar char="§"/>
            </a:pPr>
            <a:r>
              <a:rPr lang="fr-CA" sz="1600" dirty="0">
                <a:latin typeface="Comic Sans MS" panose="030F0702030302020204" pitchFamily="66" charset="0"/>
              </a:rPr>
              <a:t>Favorise toutes les dimensions du développement global de l’enfant par un programme d’activités répondant aux besoins généraux et particuliers de chacun;​</a:t>
            </a:r>
          </a:p>
          <a:p>
            <a:pPr>
              <a:buFont typeface="Wingdings" panose="05000000000000000000" pitchFamily="2" charset="2"/>
              <a:buChar char="§"/>
            </a:pPr>
            <a:r>
              <a:rPr lang="fr-CA" sz="1600" dirty="0">
                <a:latin typeface="Comic Sans MS" panose="030F0702030302020204" pitchFamily="66" charset="0"/>
              </a:rPr>
              <a:t>Encourage le développement des compétences, l’autonomie et l’estime de soi;​</a:t>
            </a:r>
          </a:p>
          <a:p>
            <a:pPr>
              <a:buFont typeface="Wingdings" panose="05000000000000000000" pitchFamily="2" charset="2"/>
              <a:buChar char="§"/>
            </a:pPr>
            <a:r>
              <a:rPr lang="fr-CA" sz="1600" dirty="0">
                <a:latin typeface="Comic Sans MS" panose="030F0702030302020204" pitchFamily="66" charset="0"/>
              </a:rPr>
              <a:t>Permets à l’enfant de faire ses propres choix et valorise ses réalisations;​</a:t>
            </a:r>
          </a:p>
          <a:p>
            <a:pPr>
              <a:buFont typeface="Wingdings" panose="05000000000000000000" pitchFamily="2" charset="2"/>
              <a:buChar char="§"/>
            </a:pPr>
            <a:r>
              <a:rPr lang="fr-CA" sz="1600" dirty="0">
                <a:latin typeface="Comic Sans MS" panose="030F0702030302020204" pitchFamily="66" charset="0"/>
              </a:rPr>
              <a:t>Collabore avec les parents;​</a:t>
            </a:r>
          </a:p>
          <a:p>
            <a:pPr>
              <a:buFont typeface="Wingdings" panose="05000000000000000000" pitchFamily="2" charset="2"/>
              <a:buChar char="§"/>
            </a:pPr>
            <a:r>
              <a:rPr lang="fr-CA" sz="1600" dirty="0">
                <a:latin typeface="Comic Sans MS" panose="030F0702030302020204" pitchFamily="66" charset="0"/>
              </a:rPr>
              <a:t>Participe au travail d’équipe et en fait partie intégrante;​</a:t>
            </a:r>
          </a:p>
          <a:p>
            <a:pPr>
              <a:buFont typeface="Wingdings" panose="05000000000000000000" pitchFamily="2" charset="2"/>
              <a:buChar char="§"/>
            </a:pPr>
            <a:r>
              <a:rPr lang="fr-CA" sz="1600" dirty="0">
                <a:latin typeface="Comic Sans MS" panose="030F0702030302020204" pitchFamily="66" charset="0"/>
              </a:rPr>
              <a:t>Partage la responsabilité de créer les conditions favorables au développement de l’enfant et à son insertion dans la société.​</a:t>
            </a:r>
          </a:p>
          <a:p>
            <a:pPr>
              <a:buFont typeface="Wingdings" panose="05000000000000000000" pitchFamily="2" charset="2"/>
              <a:buChar char="§"/>
            </a:pPr>
            <a:r>
              <a:rPr lang="fr-CA" sz="1600" dirty="0">
                <a:latin typeface="Comic Sans MS" panose="030F0702030302020204" pitchFamily="66" charset="0"/>
              </a:rPr>
              <a:t>S’engage à reconnaître que chaque enfant est UNIQUE et le respecter, quelles que soient ses différences.</a:t>
            </a:r>
            <a:endParaRPr lang="fr-CA" sz="16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4" name="Image 3">
            <a:extLst>
              <a:ext uri="{FF2B5EF4-FFF2-40B4-BE49-F238E27FC236}">
                <a16:creationId xmlns:a16="http://schemas.microsoft.com/office/drawing/2014/main" id="{8B704CE3-A6BE-6ED0-8708-CFF18AC4188A}"/>
              </a:ext>
            </a:extLst>
          </p:cNvPr>
          <p:cNvPicPr>
            <a:picLocks noChangeAspect="1"/>
          </p:cNvPicPr>
          <p:nvPr/>
        </p:nvPicPr>
        <p:blipFill>
          <a:blip r:embed="rId3"/>
          <a:stretch>
            <a:fillRect/>
          </a:stretch>
        </p:blipFill>
        <p:spPr>
          <a:xfrm>
            <a:off x="7714734" y="2192249"/>
            <a:ext cx="3611200" cy="2473502"/>
          </a:xfrm>
          <a:prstGeom prst="rect">
            <a:avLst/>
          </a:prstGeom>
        </p:spPr>
      </p:pic>
    </p:spTree>
    <p:extLst>
      <p:ext uri="{BB962C8B-B14F-4D97-AF65-F5344CB8AC3E}">
        <p14:creationId xmlns:p14="http://schemas.microsoft.com/office/powerpoint/2010/main" val="301483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16FFF-FAD4-C93B-93CB-C92D98DA5830}"/>
              </a:ext>
            </a:extLst>
          </p:cNvPr>
          <p:cNvSpPr>
            <a:spLocks noGrp="1"/>
          </p:cNvSpPr>
          <p:nvPr>
            <p:ph type="title"/>
          </p:nvPr>
        </p:nvSpPr>
        <p:spPr>
          <a:xfrm>
            <a:off x="838200" y="750497"/>
            <a:ext cx="10515600" cy="707367"/>
          </a:xfrm>
        </p:spPr>
        <p:txBody>
          <a:bodyPr/>
          <a:lstStyle/>
          <a:p>
            <a:pPr algn="ctr"/>
            <a:r>
              <a:rPr lang="en-US" sz="2000" b="1" dirty="0">
                <a:latin typeface="Comic Sans MS" panose="030F0702030302020204" pitchFamily="66" charset="0"/>
              </a:rPr>
              <a:t>Le code </a:t>
            </a:r>
            <a:r>
              <a:rPr lang="en-US" sz="2000" b="1" dirty="0" err="1">
                <a:latin typeface="Comic Sans MS" panose="030F0702030302020204" pitchFamily="66" charset="0"/>
              </a:rPr>
              <a:t>d’éthique</a:t>
            </a:r>
            <a:r>
              <a:rPr lang="en-US" sz="2000" b="1" dirty="0">
                <a:latin typeface="Comic Sans MS" panose="030F0702030302020204" pitchFamily="66" charset="0"/>
              </a:rPr>
              <a:t> du personnel </a:t>
            </a:r>
            <a:r>
              <a:rPr lang="en-US" sz="2000" b="1" dirty="0" err="1">
                <a:latin typeface="Comic Sans MS" panose="030F0702030302020204" pitchFamily="66" charset="0"/>
              </a:rPr>
              <a:t>éducateur</a:t>
            </a:r>
            <a:r>
              <a:rPr lang="en-US" sz="2000" b="1" dirty="0">
                <a:latin typeface="Comic Sans MS" panose="030F0702030302020204" pitchFamily="66" charset="0"/>
              </a:rPr>
              <a:t> </a:t>
            </a:r>
            <a:r>
              <a:rPr lang="en-US" sz="2000" b="1" dirty="0" err="1">
                <a:latin typeface="Comic Sans MS" panose="030F0702030302020204" pitchFamily="66" charset="0"/>
              </a:rPr>
              <a:t>envers</a:t>
            </a:r>
            <a:r>
              <a:rPr lang="en-US" sz="2000" b="1" dirty="0">
                <a:latin typeface="Comic Sans MS" panose="030F0702030302020204" pitchFamily="66" charset="0"/>
              </a:rPr>
              <a:t> les parents </a:t>
            </a:r>
            <a:br>
              <a:rPr lang="en-US" sz="2000" b="1" dirty="0">
                <a:latin typeface="Comic Sans MS" panose="030F0702030302020204" pitchFamily="66" charset="0"/>
              </a:rPr>
            </a:br>
            <a:r>
              <a:rPr lang="en-US" sz="2000" b="1" dirty="0">
                <a:latin typeface="Comic Sans MS" panose="030F0702030302020204" pitchFamily="66" charset="0"/>
              </a:rPr>
              <a:t>et </a:t>
            </a:r>
            <a:r>
              <a:rPr lang="en-US" sz="2000" b="1" dirty="0" err="1">
                <a:latin typeface="Comic Sans MS" panose="030F0702030302020204" pitchFamily="66" charset="0"/>
              </a:rPr>
              <a:t>l’équipe</a:t>
            </a:r>
            <a:r>
              <a:rPr lang="en-US" sz="2000" b="1" dirty="0">
                <a:latin typeface="Comic Sans MS" panose="030F0702030302020204" pitchFamily="66" charset="0"/>
              </a:rPr>
              <a:t> de travail</a:t>
            </a:r>
            <a:endParaRPr lang="fr-CA" sz="2000" b="1" dirty="0"/>
          </a:p>
        </p:txBody>
      </p:sp>
      <p:sp>
        <p:nvSpPr>
          <p:cNvPr id="3" name="Espace réservé du contenu 2">
            <a:extLst>
              <a:ext uri="{FF2B5EF4-FFF2-40B4-BE49-F238E27FC236}">
                <a16:creationId xmlns:a16="http://schemas.microsoft.com/office/drawing/2014/main" id="{4FF67E75-C7D7-52C9-D55E-D1510378E6B5}"/>
              </a:ext>
            </a:extLst>
          </p:cNvPr>
          <p:cNvSpPr>
            <a:spLocks noGrp="1"/>
          </p:cNvSpPr>
          <p:nvPr>
            <p:ph idx="1"/>
          </p:nvPr>
        </p:nvSpPr>
        <p:spPr>
          <a:xfrm>
            <a:off x="838200" y="1806536"/>
            <a:ext cx="4863860" cy="4370427"/>
          </a:xfrm>
          <a:solidFill>
            <a:srgbClr val="F6C3FF"/>
          </a:solidFill>
        </p:spPr>
        <p:txBody>
          <a:bodyPr/>
          <a:lstStyle/>
          <a:p>
            <a:pPr marL="0" indent="0">
              <a:buNone/>
            </a:pPr>
            <a:r>
              <a:rPr lang="fr-CA" sz="1400" b="1" dirty="0">
                <a:latin typeface="Comic Sans MS" panose="030F0702030302020204" pitchFamily="66" charset="0"/>
              </a:rPr>
              <a:t>Le code d’éthique</a:t>
            </a:r>
          </a:p>
          <a:p>
            <a:pPr marL="0" indent="0">
              <a:buNone/>
            </a:pPr>
            <a:r>
              <a:rPr lang="fr-CA" sz="1400" dirty="0">
                <a:solidFill>
                  <a:schemeClr val="accent2"/>
                </a:solidFill>
                <a:latin typeface="Comic Sans MS" panose="030F0702030302020204" pitchFamily="66" charset="0"/>
              </a:rPr>
              <a:t>Le personnel éducateur assure le respect, le bien-être et le sain développement des ENFANTS qui lui sont confiés.</a:t>
            </a:r>
          </a:p>
          <a:p>
            <a:pPr marL="0" indent="0">
              <a:buNone/>
            </a:pPr>
            <a:r>
              <a:rPr lang="fr-CA" sz="1400" u="sng" dirty="0">
                <a:latin typeface="Comic Sans MS" panose="030F0702030302020204" pitchFamily="66" charset="0"/>
              </a:rPr>
              <a:t>Pour respecter ce principe, le personnel éducateur s'engag</a:t>
            </a:r>
            <a:r>
              <a:rPr lang="fr-CA" sz="1400" dirty="0">
                <a:latin typeface="Comic Sans MS" panose="030F0702030302020204" pitchFamily="66" charset="0"/>
              </a:rPr>
              <a:t>e:</a:t>
            </a:r>
          </a:p>
          <a:p>
            <a:pPr>
              <a:buClr>
                <a:schemeClr val="accent2"/>
              </a:buClr>
            </a:pPr>
            <a:r>
              <a:rPr lang="fr-CA" sz="1400" dirty="0">
                <a:latin typeface="Comic Sans MS" panose="030F0702030302020204" pitchFamily="66" charset="0"/>
              </a:rPr>
              <a:t>à reconnaître que chaque enfant est unique et qu'il se développe à son rythme, selon ses goûts,</a:t>
            </a:r>
          </a:p>
          <a:p>
            <a:pPr>
              <a:buClr>
                <a:schemeClr val="accent2"/>
              </a:buClr>
            </a:pPr>
            <a:r>
              <a:rPr lang="fr-CA" sz="1400" dirty="0">
                <a:latin typeface="Comic Sans MS" panose="030F0702030302020204" pitchFamily="66" charset="0"/>
              </a:rPr>
              <a:t>ses intérêts, sa personnalité, sa culture, son origine;</a:t>
            </a:r>
          </a:p>
          <a:p>
            <a:pPr>
              <a:buClr>
                <a:schemeClr val="accent2"/>
              </a:buClr>
            </a:pPr>
            <a:r>
              <a:rPr lang="fr-CA" sz="1400" dirty="0">
                <a:latin typeface="Comic Sans MS" panose="030F0702030302020204" pitchFamily="66" charset="0"/>
              </a:rPr>
              <a:t>à privilégier l'apprentissage par le jeu dans un climat de plaisir et de respect;</a:t>
            </a:r>
          </a:p>
          <a:p>
            <a:pPr>
              <a:buClr>
                <a:schemeClr val="accent2"/>
              </a:buClr>
            </a:pPr>
            <a:r>
              <a:rPr lang="fr-CA" sz="1400" dirty="0">
                <a:latin typeface="Comic Sans MS" panose="030F0702030302020204" pitchFamily="66" charset="0"/>
              </a:rPr>
              <a:t>à analyser et à évaluer son propre comportement professionnel avec un esprit critique.</a:t>
            </a:r>
          </a:p>
          <a:p>
            <a:pPr marL="0" indent="0">
              <a:buNone/>
            </a:pPr>
            <a:endParaRPr lang="en-US" sz="1400" dirty="0">
              <a:latin typeface="Comic Sans MS" panose="030F0702030302020204" pitchFamily="66" charset="0"/>
            </a:endParaRPr>
          </a:p>
          <a:p>
            <a:pPr marL="0" indent="0">
              <a:buNone/>
            </a:pPr>
            <a:r>
              <a:rPr lang="en-US" sz="1400" i="1" dirty="0">
                <a:latin typeface="Comic Sans MS" panose="030F0702030302020204" pitchFamily="66" charset="0"/>
              </a:rPr>
              <a:t>(Extrait du code </a:t>
            </a:r>
            <a:r>
              <a:rPr lang="en-US" sz="1400" i="1" dirty="0" err="1">
                <a:latin typeface="Comic Sans MS" panose="030F0702030302020204" pitchFamily="66" charset="0"/>
              </a:rPr>
              <a:t>d’éthique</a:t>
            </a:r>
            <a:r>
              <a:rPr lang="en-US" sz="1400" i="1" dirty="0">
                <a:latin typeface="Comic Sans MS" panose="030F0702030302020204" pitchFamily="66" charset="0"/>
              </a:rPr>
              <a:t> de </a:t>
            </a:r>
            <a:r>
              <a:rPr lang="en-US" sz="1400" i="1" dirty="0" err="1">
                <a:latin typeface="Comic Sans MS" panose="030F0702030302020204" pitchFamily="66" charset="0"/>
              </a:rPr>
              <a:t>l’AQGS</a:t>
            </a:r>
            <a:r>
              <a:rPr lang="en-US" sz="1400" i="1" dirty="0">
                <a:latin typeface="Comic Sans MS" panose="030F0702030302020204" pitchFamily="66" charset="0"/>
              </a:rPr>
              <a:t>)     </a:t>
            </a:r>
          </a:p>
          <a:p>
            <a:pPr marL="0" indent="0">
              <a:buNone/>
            </a:pPr>
            <a:endParaRPr lang="fr-CA" dirty="0"/>
          </a:p>
        </p:txBody>
      </p:sp>
      <p:sp>
        <p:nvSpPr>
          <p:cNvPr id="4" name="Espace réservé du numéro de diapositive 3">
            <a:extLst>
              <a:ext uri="{FF2B5EF4-FFF2-40B4-BE49-F238E27FC236}">
                <a16:creationId xmlns:a16="http://schemas.microsoft.com/office/drawing/2014/main" id="{C5A03045-7946-7EBB-562B-BBEF502DD497}"/>
              </a:ext>
            </a:extLst>
          </p:cNvPr>
          <p:cNvSpPr>
            <a:spLocks noGrp="1"/>
          </p:cNvSpPr>
          <p:nvPr>
            <p:ph type="sldNum" sz="quarter" idx="12"/>
          </p:nvPr>
        </p:nvSpPr>
        <p:spPr/>
        <p:txBody>
          <a:bodyPr/>
          <a:lstStyle/>
          <a:p>
            <a:fld id="{C5A3BC9A-FE49-47A7-9626-068ABCE14BED}" type="slidenum">
              <a:rPr lang="fr-CA" smtClean="0"/>
              <a:t>12</a:t>
            </a:fld>
            <a:endParaRPr lang="fr-CA" dirty="0"/>
          </a:p>
        </p:txBody>
      </p:sp>
      <p:sp>
        <p:nvSpPr>
          <p:cNvPr id="7" name="ZoneTexte 6">
            <a:extLst>
              <a:ext uri="{FF2B5EF4-FFF2-40B4-BE49-F238E27FC236}">
                <a16:creationId xmlns:a16="http://schemas.microsoft.com/office/drawing/2014/main" id="{C5D47209-5BA3-6E0D-ADEB-297622CF65E3}"/>
              </a:ext>
            </a:extLst>
          </p:cNvPr>
          <p:cNvSpPr txBox="1"/>
          <p:nvPr/>
        </p:nvSpPr>
        <p:spPr>
          <a:xfrm>
            <a:off x="6029864" y="1877114"/>
            <a:ext cx="5323936" cy="4370427"/>
          </a:xfrm>
          <a:prstGeom prst="rect">
            <a:avLst/>
          </a:prstGeom>
          <a:solidFill>
            <a:srgbClr val="F6C3FF"/>
          </a:solidFill>
        </p:spPr>
        <p:txBody>
          <a:bodyPr wrap="square">
            <a:spAutoFit/>
          </a:bodyPr>
          <a:lstStyle/>
          <a:p>
            <a:pPr marL="0" indent="0" algn="ctr">
              <a:buNone/>
            </a:pPr>
            <a:r>
              <a:rPr lang="fr-CA" sz="1400" b="1" dirty="0">
                <a:latin typeface="Comic Sans MS" panose="030F0702030302020204" pitchFamily="66" charset="0"/>
              </a:rPr>
              <a:t>Le code d’éthique</a:t>
            </a:r>
          </a:p>
          <a:p>
            <a:pPr marL="0" indent="0">
              <a:buNone/>
            </a:pPr>
            <a:endParaRPr lang="fr-CA" sz="1200" b="1" dirty="0">
              <a:latin typeface="Comic Sans MS" panose="030F0702030302020204" pitchFamily="66" charset="0"/>
            </a:endParaRPr>
          </a:p>
          <a:p>
            <a:pPr marL="0" indent="0">
              <a:buNone/>
            </a:pPr>
            <a:r>
              <a:rPr lang="fr-CA" sz="1200" dirty="0">
                <a:solidFill>
                  <a:schemeClr val="accent2"/>
                </a:solidFill>
                <a:latin typeface="Comic Sans MS" panose="030F0702030302020204" pitchFamily="66" charset="0"/>
              </a:rPr>
              <a:t>Le personnel éducateur collabore avec les PARENTS </a:t>
            </a:r>
          </a:p>
          <a:p>
            <a:pPr marL="0" indent="0">
              <a:buNone/>
            </a:pPr>
            <a:r>
              <a:rPr lang="fr-CA" sz="1200" u="sng" dirty="0">
                <a:latin typeface="Comic Sans MS" panose="030F0702030302020204" pitchFamily="66" charset="0"/>
              </a:rPr>
              <a:t>Pour respecter ce principe, le personnel éducateur s'engage:</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 à accueillir les parents de façon chaleureuse et à communiquer avec eux de façon respectueuse;</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à transmettre régulièrement aux parents des informations constructives sur leur enfant et à décrire les comportements sans porter de jugement;</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à préserver la confidentialité des informations concernant l'enfant et sa famille sauf si ce silence met les enfants en péril.</a:t>
            </a:r>
          </a:p>
          <a:p>
            <a:pPr marL="285750" indent="-285750">
              <a:buFont typeface="Arial" panose="020B0604020202020204" pitchFamily="34" charset="0"/>
              <a:buChar char="•"/>
            </a:pPr>
            <a:endParaRPr lang="fr-CA" sz="1200" dirty="0">
              <a:latin typeface="Comic Sans MS" panose="030F0702030302020204" pitchFamily="66" charset="0"/>
            </a:endParaRPr>
          </a:p>
          <a:p>
            <a:r>
              <a:rPr lang="fr-CA" sz="1200" dirty="0">
                <a:solidFill>
                  <a:schemeClr val="accent2"/>
                </a:solidFill>
                <a:latin typeface="Comic Sans MS" panose="030F0702030302020204" pitchFamily="66" charset="0"/>
              </a:rPr>
              <a:t>Le personnel éducateur fait partie intégrante d'une ÉQUIPE DE TRAVAIL</a:t>
            </a:r>
          </a:p>
          <a:p>
            <a:r>
              <a:rPr lang="fr-CA" sz="1200" u="sng" dirty="0">
                <a:latin typeface="Comic Sans MS" panose="030F0702030302020204" pitchFamily="66" charset="0"/>
              </a:rPr>
              <a:t>Pour respecter ce principe, le personnel éducateur s'engage:</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à se définir et à se reconnaître en tant qu'équipe professionnelle;</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à collaborer au maintien d'un climat de travail basé sur la solidarité, le respect, la coopération, le soutien mutuel, la confiance et la motivation;</a:t>
            </a:r>
          </a:p>
          <a:p>
            <a:pPr marL="285750" indent="-285750">
              <a:buClr>
                <a:schemeClr val="accent2"/>
              </a:buClr>
              <a:buFont typeface="Arial" panose="020B0604020202020204" pitchFamily="34" charset="0"/>
              <a:buChar char="•"/>
            </a:pPr>
            <a:r>
              <a:rPr lang="fr-CA" sz="1200" dirty="0">
                <a:latin typeface="Comic Sans MS" panose="030F0702030302020204" pitchFamily="66" charset="0"/>
              </a:rPr>
              <a:t>à assurer, en tant qu'équipe, la qualité de vie du milieu pour le bien-être des enfants et à toujours en poursuivre l'amélioration.</a:t>
            </a:r>
          </a:p>
          <a:p>
            <a:pPr marL="285750" indent="-285750">
              <a:buFont typeface="Arial" panose="020B0604020202020204" pitchFamily="34" charset="0"/>
              <a:buChar char="•"/>
            </a:pPr>
            <a:endParaRPr lang="en-US" sz="1200" dirty="0">
              <a:latin typeface="Comic Sans MS" panose="030F0702030302020204" pitchFamily="66" charset="0"/>
            </a:endParaRPr>
          </a:p>
          <a:p>
            <a:r>
              <a:rPr lang="en-US" sz="1200" i="1" dirty="0">
                <a:latin typeface="Comic Sans MS" panose="030F0702030302020204" pitchFamily="66" charset="0"/>
              </a:rPr>
              <a:t>(Extraits du code </a:t>
            </a:r>
            <a:r>
              <a:rPr lang="en-US" sz="1200" i="1" dirty="0" err="1">
                <a:latin typeface="Comic Sans MS" panose="030F0702030302020204" pitchFamily="66" charset="0"/>
              </a:rPr>
              <a:t>d’éthique</a:t>
            </a:r>
            <a:r>
              <a:rPr lang="en-US" sz="1200" i="1" dirty="0">
                <a:latin typeface="Comic Sans MS" panose="030F0702030302020204" pitchFamily="66" charset="0"/>
              </a:rPr>
              <a:t> de </a:t>
            </a:r>
            <a:r>
              <a:rPr lang="en-US" sz="1200" i="1" dirty="0" err="1">
                <a:latin typeface="Comic Sans MS" panose="030F0702030302020204" pitchFamily="66" charset="0"/>
              </a:rPr>
              <a:t>l’AQGS</a:t>
            </a:r>
            <a:r>
              <a:rPr lang="en-US" sz="1200" i="1" dirty="0">
                <a:latin typeface="Comic Sans MS" panose="030F0702030302020204" pitchFamily="66" charset="0"/>
              </a:rPr>
              <a:t>)</a:t>
            </a:r>
          </a:p>
        </p:txBody>
      </p:sp>
      <p:pic>
        <p:nvPicPr>
          <p:cNvPr id="8" name="Image 7">
            <a:extLst>
              <a:ext uri="{FF2B5EF4-FFF2-40B4-BE49-F238E27FC236}">
                <a16:creationId xmlns:a16="http://schemas.microsoft.com/office/drawing/2014/main" id="{5B92EBDA-E27D-727C-B1E0-D7B51C14DD65}"/>
              </a:ext>
            </a:extLst>
          </p:cNvPr>
          <p:cNvPicPr>
            <a:picLocks noChangeAspect="1"/>
          </p:cNvPicPr>
          <p:nvPr/>
        </p:nvPicPr>
        <p:blipFill>
          <a:blip r:embed="rId2"/>
          <a:stretch>
            <a:fillRect/>
          </a:stretch>
        </p:blipFill>
        <p:spPr>
          <a:xfrm>
            <a:off x="9770655" y="1045614"/>
            <a:ext cx="1747047" cy="1055706"/>
          </a:xfrm>
          <a:prstGeom prst="rect">
            <a:avLst/>
          </a:prstGeom>
        </p:spPr>
      </p:pic>
    </p:spTree>
    <p:extLst>
      <p:ext uri="{BB962C8B-B14F-4D97-AF65-F5344CB8AC3E}">
        <p14:creationId xmlns:p14="http://schemas.microsoft.com/office/powerpoint/2010/main" val="11639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383" y="887240"/>
            <a:ext cx="9149049" cy="4544840"/>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611024"/>
            <a:ext cx="10515600" cy="690829"/>
          </a:xfrm>
        </p:spPr>
        <p:txBody>
          <a:bodyPr>
            <a:normAutofit/>
          </a:bodyPr>
          <a:lstStyle/>
          <a:p>
            <a:pPr algn="ctr"/>
            <a:r>
              <a:rPr lang="fr-CA" sz="2000" b="1" dirty="0">
                <a:latin typeface="Comic Sans MS" panose="030F0702030302020204" pitchFamily="66" charset="0"/>
              </a:rPr>
              <a:t>Les valeurs de l’équipe et de l’école</a:t>
            </a:r>
          </a:p>
        </p:txBody>
      </p:sp>
      <p:sp>
        <p:nvSpPr>
          <p:cNvPr id="3" name="ZoneTexte 2">
            <a:extLst>
              <a:ext uri="{FF2B5EF4-FFF2-40B4-BE49-F238E27FC236}">
                <a16:creationId xmlns:a16="http://schemas.microsoft.com/office/drawing/2014/main" id="{181E53AF-3901-9150-4709-4E6C1A117744}"/>
              </a:ext>
            </a:extLst>
          </p:cNvPr>
          <p:cNvSpPr txBox="1"/>
          <p:nvPr/>
        </p:nvSpPr>
        <p:spPr>
          <a:xfrm>
            <a:off x="838200" y="1256232"/>
            <a:ext cx="10100417" cy="1754326"/>
          </a:xfrm>
          <a:prstGeom prst="rect">
            <a:avLst/>
          </a:prstGeom>
          <a:noFill/>
        </p:spPr>
        <p:txBody>
          <a:bodyPr wrap="square" rtlCol="0">
            <a:spAutoFit/>
          </a:bodyPr>
          <a:lstStyle/>
          <a:p>
            <a:r>
              <a:rPr lang="fr-CA" sz="1800" i="0" u="none" strike="noStrike" baseline="0" dirty="0">
                <a:solidFill>
                  <a:srgbClr val="000000"/>
                </a:solidFill>
                <a:latin typeface="Comic Sans MS" panose="030F0702030302020204" pitchFamily="66" charset="0"/>
              </a:rPr>
              <a:t>Dans un souci de cohésion et de continuation, les valeurs du service de garde comportent aussi celles du projet éducatif de l’école. </a:t>
            </a:r>
            <a:r>
              <a:rPr lang="fr-CA" dirty="0">
                <a:solidFill>
                  <a:srgbClr val="000000"/>
                </a:solidFill>
                <a:latin typeface="Comic Sans MS" panose="030F0702030302020204" pitchFamily="66" charset="0"/>
              </a:rPr>
              <a:t>No</a:t>
            </a:r>
            <a:r>
              <a:rPr lang="fr-CA" sz="1800" i="0" u="none" strike="noStrike" baseline="0" dirty="0">
                <a:solidFill>
                  <a:srgbClr val="000000"/>
                </a:solidFill>
                <a:latin typeface="Comic Sans MS" panose="030F0702030302020204" pitchFamily="66" charset="0"/>
              </a:rPr>
              <a:t>s valeurs communes sont : </a:t>
            </a:r>
          </a:p>
          <a:p>
            <a:endParaRPr lang="fr-CA" dirty="0">
              <a:solidFill>
                <a:srgbClr val="000000"/>
              </a:solidFill>
              <a:latin typeface="Chaloult_Cond" panose="00000400000000000000"/>
            </a:endParaRPr>
          </a:p>
          <a:p>
            <a:endParaRPr lang="fr-CA" dirty="0">
              <a:latin typeface="Chaloult_Cond" panose="0000040000000000000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b="1" dirty="0"/>
          </a:p>
        </p:txBody>
      </p:sp>
      <p:graphicFrame>
        <p:nvGraphicFramePr>
          <p:cNvPr id="4" name="Diagramme 3">
            <a:extLst>
              <a:ext uri="{FF2B5EF4-FFF2-40B4-BE49-F238E27FC236}">
                <a16:creationId xmlns:a16="http://schemas.microsoft.com/office/drawing/2014/main" id="{72119775-D919-7CB3-8C7B-D64AE5E46C8B}"/>
              </a:ext>
            </a:extLst>
          </p:cNvPr>
          <p:cNvGraphicFramePr/>
          <p:nvPr>
            <p:extLst>
              <p:ext uri="{D42A27DB-BD31-4B8C-83A1-F6EECF244321}">
                <p14:modId xmlns:p14="http://schemas.microsoft.com/office/powerpoint/2010/main" val="3281311967"/>
              </p:ext>
            </p:extLst>
          </p:nvPr>
        </p:nvGraphicFramePr>
        <p:xfrm>
          <a:off x="2032000" y="2109456"/>
          <a:ext cx="8128000" cy="4137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73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custDataLst>
              <p:tags r:id="rId1"/>
            </p:custDataLst>
          </p:nvPr>
        </p:nvSpPr>
        <p:spPr>
          <a:xfrm>
            <a:off x="838200" y="679009"/>
            <a:ext cx="10515600" cy="679771"/>
          </a:xfrm>
        </p:spPr>
        <p:txBody>
          <a:bodyPr>
            <a:normAutofit/>
          </a:bodyPr>
          <a:lstStyle/>
          <a:p>
            <a:r>
              <a:rPr lang="fr-CA" sz="1800" b="1" dirty="0">
                <a:latin typeface="Comic Sans MS" panose="030F0702030302020204" pitchFamily="66" charset="0"/>
              </a:rPr>
              <a:t>Règlement sur les services de garde en milieu scolaire (RSGMS): les objectifs visés</a:t>
            </a:r>
          </a:p>
        </p:txBody>
      </p:sp>
      <p:graphicFrame>
        <p:nvGraphicFramePr>
          <p:cNvPr id="7" name="ZoneTexte 2">
            <a:extLst>
              <a:ext uri="{FF2B5EF4-FFF2-40B4-BE49-F238E27FC236}">
                <a16:creationId xmlns:a16="http://schemas.microsoft.com/office/drawing/2014/main" id="{13E0D99C-C6E2-3648-C91C-CA7BC5F68D41}"/>
              </a:ext>
            </a:extLst>
          </p:cNvPr>
          <p:cNvGraphicFramePr/>
          <p:nvPr>
            <p:custDataLst>
              <p:tags r:id="rId2"/>
            </p:custDataLst>
            <p:extLst>
              <p:ext uri="{D42A27DB-BD31-4B8C-83A1-F6EECF244321}">
                <p14:modId xmlns:p14="http://schemas.microsoft.com/office/powerpoint/2010/main" val="3639784600"/>
              </p:ext>
            </p:extLst>
          </p:nvPr>
        </p:nvGraphicFramePr>
        <p:xfrm>
          <a:off x="974220" y="1082351"/>
          <a:ext cx="9774645" cy="53651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me 5">
            <a:extLst>
              <a:ext uri="{FF2B5EF4-FFF2-40B4-BE49-F238E27FC236}">
                <a16:creationId xmlns:a16="http://schemas.microsoft.com/office/drawing/2014/main" id="{BFEAA18F-C338-B858-B266-859765449284}"/>
              </a:ext>
            </a:extLst>
          </p:cNvPr>
          <p:cNvGraphicFramePr/>
          <p:nvPr>
            <p:custDataLst>
              <p:tags r:id="rId3"/>
            </p:custDataLst>
            <p:extLst>
              <p:ext uri="{D42A27DB-BD31-4B8C-83A1-F6EECF244321}">
                <p14:modId xmlns:p14="http://schemas.microsoft.com/office/powerpoint/2010/main" val="1520547950"/>
              </p:ext>
            </p:extLst>
          </p:nvPr>
        </p:nvGraphicFramePr>
        <p:xfrm>
          <a:off x="838200" y="940037"/>
          <a:ext cx="10515600" cy="574277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Espace réservé du numéro de diapositive 2">
            <a:extLst>
              <a:ext uri="{FF2B5EF4-FFF2-40B4-BE49-F238E27FC236}">
                <a16:creationId xmlns:a16="http://schemas.microsoft.com/office/drawing/2014/main" id="{BEEDF559-E6C4-CBDD-7B84-492BDCA757D5}"/>
              </a:ext>
            </a:extLst>
          </p:cNvPr>
          <p:cNvSpPr>
            <a:spLocks noGrp="1"/>
          </p:cNvSpPr>
          <p:nvPr>
            <p:ph type="sldNum" sz="quarter" idx="12"/>
          </p:nvPr>
        </p:nvSpPr>
        <p:spPr/>
        <p:txBody>
          <a:bodyPr/>
          <a:lstStyle/>
          <a:p>
            <a:fld id="{C5A3BC9A-FE49-47A7-9626-068ABCE14BED}" type="slidenum">
              <a:rPr lang="fr-CA" smtClean="0"/>
              <a:t>14</a:t>
            </a:fld>
            <a:endParaRPr lang="fr-CA" dirty="0"/>
          </a:p>
        </p:txBody>
      </p:sp>
    </p:spTree>
    <p:extLst>
      <p:ext uri="{BB962C8B-B14F-4D97-AF65-F5344CB8AC3E}">
        <p14:creationId xmlns:p14="http://schemas.microsoft.com/office/powerpoint/2010/main" val="143291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3A13A-F297-4B04-7A85-F3B9CC83BE30}"/>
              </a:ext>
            </a:extLst>
          </p:cNvPr>
          <p:cNvSpPr>
            <a:spLocks noGrp="1"/>
          </p:cNvSpPr>
          <p:nvPr>
            <p:ph type="title"/>
          </p:nvPr>
        </p:nvSpPr>
        <p:spPr>
          <a:xfrm>
            <a:off x="838200" y="677862"/>
            <a:ext cx="10515600" cy="590221"/>
          </a:xfrm>
        </p:spPr>
        <p:txBody>
          <a:bodyPr/>
          <a:lstStyle/>
          <a:p>
            <a:pPr algn="ctr"/>
            <a:br>
              <a:rPr lang="en-US" sz="2000" b="1" dirty="0">
                <a:latin typeface="Comic Sans MS" panose="030F0702030302020204" pitchFamily="66" charset="0"/>
              </a:rPr>
            </a:br>
            <a:r>
              <a:rPr lang="en-US" sz="2000" b="1" dirty="0">
                <a:latin typeface="Comic Sans MS" panose="030F0702030302020204" pitchFamily="66" charset="0"/>
              </a:rPr>
              <a:t>Les </a:t>
            </a:r>
            <a:r>
              <a:rPr lang="en-US" sz="2000" b="1" dirty="0" err="1">
                <a:latin typeface="Comic Sans MS" panose="030F0702030302020204" pitchFamily="66" charset="0"/>
              </a:rPr>
              <a:t>autres</a:t>
            </a:r>
            <a:r>
              <a:rPr lang="en-US" sz="2000" b="1" dirty="0">
                <a:latin typeface="Comic Sans MS" panose="030F0702030302020204" pitchFamily="66" charset="0"/>
              </a:rPr>
              <a:t> </a:t>
            </a:r>
            <a:r>
              <a:rPr lang="en-US" sz="2000" b="1" dirty="0" err="1">
                <a:latin typeface="Comic Sans MS" panose="030F0702030302020204" pitchFamily="66" charset="0"/>
              </a:rPr>
              <a:t>principaux</a:t>
            </a:r>
            <a:r>
              <a:rPr lang="en-US" sz="2000" b="1" dirty="0">
                <a:latin typeface="Comic Sans MS" panose="030F0702030302020204" pitchFamily="66" charset="0"/>
              </a:rPr>
              <a:t> </a:t>
            </a:r>
            <a:r>
              <a:rPr lang="en-US" sz="2000" b="1" dirty="0" err="1">
                <a:latin typeface="Comic Sans MS" panose="030F0702030302020204" pitchFamily="66" charset="0"/>
              </a:rPr>
              <a:t>encadrements</a:t>
            </a:r>
            <a:endParaRPr lang="fr-CA" sz="2000" dirty="0"/>
          </a:p>
        </p:txBody>
      </p:sp>
      <p:sp>
        <p:nvSpPr>
          <p:cNvPr id="3" name="Espace réservé du contenu 2">
            <a:extLst>
              <a:ext uri="{FF2B5EF4-FFF2-40B4-BE49-F238E27FC236}">
                <a16:creationId xmlns:a16="http://schemas.microsoft.com/office/drawing/2014/main" id="{EFE31788-BFD4-C586-8611-C5226BC99917}"/>
              </a:ext>
            </a:extLst>
          </p:cNvPr>
          <p:cNvSpPr>
            <a:spLocks noGrp="1"/>
          </p:cNvSpPr>
          <p:nvPr>
            <p:ph idx="1"/>
          </p:nvPr>
        </p:nvSpPr>
        <p:spPr/>
        <p:txBody>
          <a:bodyPr/>
          <a:lstStyle/>
          <a:p>
            <a:pPr>
              <a:spcAft>
                <a:spcPts val="600"/>
              </a:spcAft>
            </a:pPr>
            <a:r>
              <a:rPr lang="fr-CA" sz="1600" dirty="0">
                <a:latin typeface="Comic Sans MS" panose="030F0702030302020204" pitchFamily="66" charset="0"/>
              </a:rPr>
              <a:t>Ces principaux encadrements à considérer par le personnel du service de garde et la</a:t>
            </a:r>
          </a:p>
          <a:p>
            <a:pPr>
              <a:spcAft>
                <a:spcPts val="600"/>
              </a:spcAft>
            </a:pPr>
            <a:r>
              <a:rPr lang="fr-CA" sz="1600" dirty="0">
                <a:latin typeface="Comic Sans MS" panose="030F0702030302020204" pitchFamily="66" charset="0"/>
              </a:rPr>
              <a:t>direction de l’école dans le processus réflexif menant à l’élaboration d’un programme d’activités. </a:t>
            </a:r>
          </a:p>
          <a:p>
            <a:pPr>
              <a:spcAft>
                <a:spcPts val="600"/>
              </a:spcAft>
            </a:pPr>
            <a:r>
              <a:rPr lang="fr-CA" sz="1600" dirty="0">
                <a:latin typeface="Comic Sans MS" panose="030F0702030302020204" pitchFamily="66" charset="0"/>
              </a:rPr>
              <a:t>Le service de garde faisant partie intégrante de l’école, des liens doivent être établis avec certaines démarches.</a:t>
            </a:r>
          </a:p>
          <a:p>
            <a:pPr>
              <a:spcAft>
                <a:spcPts val="600"/>
              </a:spcAft>
            </a:pPr>
            <a:endParaRPr lang="fr-CA" sz="1600" dirty="0">
              <a:latin typeface="Comic Sans MS" panose="030F0702030302020204" pitchFamily="66" charset="0"/>
            </a:endParaRPr>
          </a:p>
          <a:p>
            <a:pPr>
              <a:spcAft>
                <a:spcPts val="600"/>
              </a:spcAft>
            </a:pPr>
            <a:endParaRPr lang="fr-CA" sz="1600" dirty="0">
              <a:latin typeface="Comic Sans MS" panose="030F0702030302020204" pitchFamily="66" charset="0"/>
            </a:endParaRPr>
          </a:p>
          <a:p>
            <a:pPr marL="0" indent="0">
              <a:buNone/>
            </a:pPr>
            <a:endParaRPr lang="fr-CA" dirty="0"/>
          </a:p>
        </p:txBody>
      </p:sp>
      <p:sp>
        <p:nvSpPr>
          <p:cNvPr id="4" name="Espace réservé du numéro de diapositive 3">
            <a:extLst>
              <a:ext uri="{FF2B5EF4-FFF2-40B4-BE49-F238E27FC236}">
                <a16:creationId xmlns:a16="http://schemas.microsoft.com/office/drawing/2014/main" id="{2E19204C-0EFF-85F2-E08E-1AE90C573602}"/>
              </a:ext>
            </a:extLst>
          </p:cNvPr>
          <p:cNvSpPr>
            <a:spLocks noGrp="1"/>
          </p:cNvSpPr>
          <p:nvPr>
            <p:ph type="sldNum" sz="quarter" idx="12"/>
          </p:nvPr>
        </p:nvSpPr>
        <p:spPr/>
        <p:txBody>
          <a:bodyPr/>
          <a:lstStyle/>
          <a:p>
            <a:fld id="{C5A3BC9A-FE49-47A7-9626-068ABCE14BED}" type="slidenum">
              <a:rPr lang="fr-CA" smtClean="0"/>
              <a:t>15</a:t>
            </a:fld>
            <a:endParaRPr lang="fr-CA" dirty="0"/>
          </a:p>
        </p:txBody>
      </p:sp>
      <p:graphicFrame>
        <p:nvGraphicFramePr>
          <p:cNvPr id="11" name="Diagramme 10">
            <a:extLst>
              <a:ext uri="{FF2B5EF4-FFF2-40B4-BE49-F238E27FC236}">
                <a16:creationId xmlns:a16="http://schemas.microsoft.com/office/drawing/2014/main" id="{9CD36A77-156C-8637-F744-3BB7DA7A7E46}"/>
              </a:ext>
            </a:extLst>
          </p:cNvPr>
          <p:cNvGraphicFramePr/>
          <p:nvPr>
            <p:custDataLst>
              <p:tags r:id="rId1"/>
            </p:custDataLst>
            <p:extLst>
              <p:ext uri="{D42A27DB-BD31-4B8C-83A1-F6EECF244321}">
                <p14:modId xmlns:p14="http://schemas.microsoft.com/office/powerpoint/2010/main" val="1491002924"/>
              </p:ext>
            </p:extLst>
          </p:nvPr>
        </p:nvGraphicFramePr>
        <p:xfrm>
          <a:off x="838200" y="3114136"/>
          <a:ext cx="9503664" cy="191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957532"/>
            <a:ext cx="10405216" cy="4839420"/>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661148"/>
            <a:ext cx="10515600" cy="788090"/>
          </a:xfrm>
        </p:spPr>
        <p:txBody>
          <a:bodyPr>
            <a:normAutofit/>
          </a:bodyPr>
          <a:lstStyle/>
          <a:p>
            <a:r>
              <a:rPr lang="fr-CA" sz="2000" b="1" dirty="0">
                <a:latin typeface="Comic Sans MS" panose="030F0702030302020204" pitchFamily="66" charset="0"/>
              </a:rPr>
              <a:t>Les moyens mis en place pour être en cohérence avec le projet éducatif de l’école</a:t>
            </a:r>
          </a:p>
        </p:txBody>
      </p:sp>
      <p:sp>
        <p:nvSpPr>
          <p:cNvPr id="3" name="ZoneTexte 2">
            <a:extLst>
              <a:ext uri="{FF2B5EF4-FFF2-40B4-BE49-F238E27FC236}">
                <a16:creationId xmlns:a16="http://schemas.microsoft.com/office/drawing/2014/main" id="{181E53AF-3901-9150-4709-4E6C1A117744}"/>
              </a:ext>
            </a:extLst>
          </p:cNvPr>
          <p:cNvSpPr txBox="1"/>
          <p:nvPr/>
        </p:nvSpPr>
        <p:spPr>
          <a:xfrm>
            <a:off x="948584" y="1538243"/>
            <a:ext cx="9902918" cy="4555093"/>
          </a:xfrm>
          <a:prstGeom prst="rect">
            <a:avLst/>
          </a:prstGeom>
          <a:noFill/>
        </p:spPr>
        <p:txBody>
          <a:bodyPr wrap="square" rtlCol="0">
            <a:spAutoFit/>
          </a:bodyPr>
          <a:lstStyle/>
          <a:p>
            <a:r>
              <a:rPr lang="fr-CA" dirty="0">
                <a:latin typeface="Comic Sans MS" panose="030F0702030302020204" pitchFamily="66" charset="0"/>
              </a:rPr>
              <a:t>À Ste-Bernadette je prends soin de ma planète et pour nous au service de garde c’est très important d’être en harmonie avec ce qui se fait dans notre école. </a:t>
            </a:r>
          </a:p>
          <a:p>
            <a:endParaRPr lang="fr-CA" dirty="0">
              <a:latin typeface="Comic Sans MS" panose="030F0702030302020204" pitchFamily="66" charset="0"/>
            </a:endParaRPr>
          </a:p>
          <a:p>
            <a:r>
              <a:rPr lang="fr-CA" dirty="0">
                <a:latin typeface="Comic Sans MS" panose="030F0702030302020204" pitchFamily="66" charset="0"/>
              </a:rPr>
              <a:t>Par nos activités au service de garde, nous valorisons le développement durable, la boîte à lunch zéro déchets, les contenants réutilisables pour les collations et le compostage. Par exemple, nous bricolons avec le recyclage le plus souvent possible et nous participons au ménage de la cour extérieure. </a:t>
            </a:r>
          </a:p>
          <a:p>
            <a:endParaRPr lang="fr-CA" dirty="0"/>
          </a:p>
          <a:p>
            <a:endParaRPr lang="fr-CA" dirty="0"/>
          </a:p>
          <a:p>
            <a:endParaRPr lang="fr-CA" dirty="0"/>
          </a:p>
          <a:p>
            <a:endParaRPr lang="fr-CA" b="1" dirty="0"/>
          </a:p>
          <a:p>
            <a:pPr marL="285750" indent="-285750">
              <a:buFont typeface="Arial" panose="020B0604020202020204" pitchFamily="34" charset="0"/>
              <a:buChar char="•"/>
            </a:pPr>
            <a:endParaRPr lang="fr-CA" b="1" dirty="0"/>
          </a:p>
          <a:p>
            <a:endParaRPr lang="fr-CA" b="1" dirty="0"/>
          </a:p>
          <a:p>
            <a:pPr marL="3943350" lvl="8"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sz="1000" b="1" dirty="0"/>
          </a:p>
          <a:p>
            <a:pPr marL="285750" indent="-285750">
              <a:buFont typeface="Arial" panose="020B0604020202020204" pitchFamily="34" charset="0"/>
              <a:buChar char="•"/>
            </a:pPr>
            <a:endParaRPr lang="fr-CA" sz="1000" b="1" dirty="0"/>
          </a:p>
        </p:txBody>
      </p:sp>
      <p:pic>
        <p:nvPicPr>
          <p:cNvPr id="4" name="Image 3" descr="Bacs à compost de cuisine - Lee Valley Tools">
            <a:extLst>
              <a:ext uri="{FF2B5EF4-FFF2-40B4-BE49-F238E27FC236}">
                <a16:creationId xmlns:a16="http://schemas.microsoft.com/office/drawing/2014/main" id="{EAA993C1-64A5-C60E-78EF-0DC7C997DB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4446" y="3953858"/>
            <a:ext cx="1407658" cy="1102181"/>
          </a:xfrm>
          <a:prstGeom prst="rect">
            <a:avLst/>
          </a:prstGeom>
          <a:noFill/>
          <a:ln>
            <a:noFill/>
          </a:ln>
        </p:spPr>
      </p:pic>
      <p:pic>
        <p:nvPicPr>
          <p:cNvPr id="6" name="Image 5" descr="Le zéro déchet - Survol d'un mouvement essentiel - Montreal Guide Condo">
            <a:extLst>
              <a:ext uri="{FF2B5EF4-FFF2-40B4-BE49-F238E27FC236}">
                <a16:creationId xmlns:a16="http://schemas.microsoft.com/office/drawing/2014/main" id="{6CBA5A56-8100-12DF-1833-CA2AC80804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0498" y="3846364"/>
            <a:ext cx="2457450" cy="1209675"/>
          </a:xfrm>
          <a:prstGeom prst="rect">
            <a:avLst/>
          </a:prstGeom>
          <a:noFill/>
          <a:ln>
            <a:noFill/>
          </a:ln>
        </p:spPr>
      </p:pic>
      <p:pic>
        <p:nvPicPr>
          <p:cNvPr id="7" name="Image 6" descr="Engagements de l'Ordre en développement durable | Ordre des CPA du Québec |  Comptables professionnels agréés">
            <a:extLst>
              <a:ext uri="{FF2B5EF4-FFF2-40B4-BE49-F238E27FC236}">
                <a16:creationId xmlns:a16="http://schemas.microsoft.com/office/drawing/2014/main" id="{ABCD8E22-F7E7-C974-7D01-C473086DAC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9868" y="3919582"/>
            <a:ext cx="1714500" cy="1400175"/>
          </a:xfrm>
          <a:prstGeom prst="rect">
            <a:avLst/>
          </a:prstGeom>
          <a:noFill/>
          <a:ln>
            <a:noFill/>
          </a:ln>
        </p:spPr>
      </p:pic>
    </p:spTree>
    <p:extLst>
      <p:ext uri="{BB962C8B-B14F-4D97-AF65-F5344CB8AC3E}">
        <p14:creationId xmlns:p14="http://schemas.microsoft.com/office/powerpoint/2010/main" val="47327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448" y="1125750"/>
            <a:ext cx="9668774" cy="4809224"/>
          </a:xfrm>
          <a:solidFill>
            <a:schemeClr val="accent2"/>
          </a:solidFill>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508958"/>
            <a:ext cx="10515600" cy="531277"/>
          </a:xfrm>
        </p:spPr>
        <p:txBody>
          <a:bodyPr>
            <a:normAutofit fontScale="90000"/>
          </a:bodyPr>
          <a:lstStyle/>
          <a:p>
            <a:pPr algn="ctr"/>
            <a:br>
              <a:rPr lang="fr-CA" sz="2000" b="1" dirty="0">
                <a:latin typeface="Comic Sans MS" panose="030F0702030302020204" pitchFamily="66" charset="0"/>
              </a:rPr>
            </a:br>
            <a:r>
              <a:rPr lang="fr-CA" sz="2000" b="1" dirty="0">
                <a:latin typeface="Comic Sans MS" panose="030F0702030302020204" pitchFamily="66" charset="0"/>
              </a:rPr>
              <a:t>Le code de vie de l’école et du service de garde</a:t>
            </a:r>
          </a:p>
        </p:txBody>
      </p:sp>
      <p:sp>
        <p:nvSpPr>
          <p:cNvPr id="3" name="ZoneTexte 2">
            <a:extLst>
              <a:ext uri="{FF2B5EF4-FFF2-40B4-BE49-F238E27FC236}">
                <a16:creationId xmlns:a16="http://schemas.microsoft.com/office/drawing/2014/main" id="{181E53AF-3901-9150-4709-4E6C1A117744}"/>
              </a:ext>
            </a:extLst>
          </p:cNvPr>
          <p:cNvSpPr txBox="1"/>
          <p:nvPr/>
        </p:nvSpPr>
        <p:spPr>
          <a:xfrm>
            <a:off x="1535778" y="1410659"/>
            <a:ext cx="9163243" cy="4524315"/>
          </a:xfrm>
          <a:prstGeom prst="rect">
            <a:avLst/>
          </a:prstGeom>
          <a:solidFill>
            <a:schemeClr val="accent5"/>
          </a:solidFill>
          <a:ln>
            <a:solidFill>
              <a:srgbClr val="F0FE9A"/>
            </a:solidFill>
          </a:ln>
        </p:spPr>
        <p:txBody>
          <a:bodyPr wrap="square" rtlCol="0">
            <a:spAutoFit/>
          </a:bodyPr>
          <a:lstStyle/>
          <a:p>
            <a:r>
              <a:rPr lang="fr-CA" sz="1200" dirty="0">
                <a:latin typeface="Comic Sans MS" panose="030F0702030302020204" pitchFamily="66" charset="0"/>
              </a:rPr>
              <a:t>Au service de garde le petit monde de Bernadette je respecte le même code de vie que celui de l’école:</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Je prends soin de moi et des autres en exprimant et nommant mes besoins en utilisant un langage respectueux. Pour avoir une bonne estime de moi et pour me sentir heureux. Nous favorisons un langage bienveillant entre les enfants et le personnel éducateur. </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Je respecte les différences. Nous adoptons nos interventions en fonction des besoins particuliers de l’enfant.</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J’agis de manière à ne pas adopter, encourager ou accepter des comportements de violence ou d’intimidation. Pour nous aussi c’est tolérance zéro.</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Je prends soin de l’environnement en utilisant le matériel adéquatement, en déposant mes déchets aux bons endroits. Nous impliquons les élèves dans certaines tâches.</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Je garde en bon état les lieux communs. Nous transmettons le respect des biens matériels utilisés par tous.</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J’ai des mesures d’aide à ma disposition (modélisation, défis et comportements, système d’émulation). Nous plaçons des outils à la disposition des éducatrices pour nos élèves comme par exemple: le coin calme. Nous sommes disponibles lors de conflits et présentent pour modéliser des stratégies en gestions de conflits.</a:t>
            </a:r>
          </a:p>
          <a:p>
            <a:pPr marL="285750" indent="-285750">
              <a:buFont typeface="Wingdings" panose="05000000000000000000" pitchFamily="2" charset="2"/>
              <a:buChar char="Ø"/>
            </a:pPr>
            <a:endParaRPr lang="fr-CA" sz="1200" dirty="0">
              <a:latin typeface="Comic Sans MS" panose="030F0702030302020204" pitchFamily="66" charset="0"/>
            </a:endParaRPr>
          </a:p>
          <a:p>
            <a:pPr marL="285750" indent="-285750">
              <a:buFont typeface="Wingdings" panose="05000000000000000000" pitchFamily="2" charset="2"/>
              <a:buChar char="Ø"/>
            </a:pPr>
            <a:r>
              <a:rPr lang="fr-CA" sz="1200" dirty="0">
                <a:latin typeface="Comic Sans MS" panose="030F0702030302020204" pitchFamily="66" charset="0"/>
              </a:rPr>
              <a:t>Je peux avoir des conséquences éducatives (geste de réparation, appel aux parents ou retrait du service de garde). Nous intervenons lorsque qu’un élève requiert davantage d’interventions. L’éducatrice prend le temps de s’asseoir avec lui afin de trouver des solutions. Un système de fiches de comportements est à la disposition pour le personnel éducateur. </a:t>
            </a:r>
          </a:p>
          <a:p>
            <a:pPr marL="285750" indent="-285750">
              <a:buFont typeface="Wingdings" panose="05000000000000000000" pitchFamily="2" charset="2"/>
              <a:buChar char="Ø"/>
            </a:pPr>
            <a:endParaRPr lang="fr-CA" sz="1200" dirty="0"/>
          </a:p>
        </p:txBody>
      </p:sp>
    </p:spTree>
    <p:extLst>
      <p:ext uri="{BB962C8B-B14F-4D97-AF65-F5344CB8AC3E}">
        <p14:creationId xmlns:p14="http://schemas.microsoft.com/office/powerpoint/2010/main" val="78204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8302" y="1026506"/>
            <a:ext cx="10096224" cy="5072369"/>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569343"/>
            <a:ext cx="10515600" cy="802257"/>
          </a:xfrm>
        </p:spPr>
        <p:txBody>
          <a:bodyPr>
            <a:normAutofit/>
          </a:bodyPr>
          <a:lstStyle/>
          <a:p>
            <a:pPr algn="ctr"/>
            <a:r>
              <a:rPr lang="fr-CA" sz="2000" b="1" dirty="0">
                <a:latin typeface="Comic Sans MS" panose="030F0702030302020204" pitchFamily="66" charset="0"/>
              </a:rPr>
              <a:t>Les approches éducatives</a:t>
            </a:r>
          </a:p>
        </p:txBody>
      </p:sp>
      <p:sp>
        <p:nvSpPr>
          <p:cNvPr id="3" name="ZoneTexte 2">
            <a:extLst>
              <a:ext uri="{FF2B5EF4-FFF2-40B4-BE49-F238E27FC236}">
                <a16:creationId xmlns:a16="http://schemas.microsoft.com/office/drawing/2014/main" id="{181E53AF-3901-9150-4709-4E6C1A117744}"/>
              </a:ext>
            </a:extLst>
          </p:cNvPr>
          <p:cNvSpPr txBox="1"/>
          <p:nvPr/>
        </p:nvSpPr>
        <p:spPr>
          <a:xfrm>
            <a:off x="951722" y="1250302"/>
            <a:ext cx="6713621" cy="6155531"/>
          </a:xfrm>
          <a:prstGeom prst="rect">
            <a:avLst/>
          </a:prstGeom>
          <a:noFill/>
          <a:ln>
            <a:solidFill>
              <a:srgbClr val="F0FE9A"/>
            </a:solidFill>
          </a:ln>
        </p:spPr>
        <p:txBody>
          <a:bodyPr wrap="square" rtlCol="0">
            <a:spAutoFit/>
          </a:bodyPr>
          <a:lstStyle/>
          <a:p>
            <a:endParaRPr lang="fr-CA" dirty="0">
              <a:latin typeface="Comic Sans MS" panose="030F0702030302020204" pitchFamily="66" charset="0"/>
            </a:endParaRPr>
          </a:p>
          <a:p>
            <a:r>
              <a:rPr lang="fr-CA" sz="1400" dirty="0">
                <a:latin typeface="Comic Sans MS" panose="030F0702030302020204" pitchFamily="66" charset="0"/>
              </a:rPr>
              <a:t>Au petit monde de Bernadette, nous favorisons l’apprentissage actif avec les valeurs communes avec l’école: l’entraide, le plaisir et l’engagement.</a:t>
            </a:r>
          </a:p>
          <a:p>
            <a:endParaRPr lang="fr-CA" sz="1400" dirty="0">
              <a:latin typeface="Comic Sans MS" panose="030F0702030302020204" pitchFamily="66" charset="0"/>
            </a:endParaRPr>
          </a:p>
          <a:p>
            <a:r>
              <a:rPr lang="fr-CA" sz="1400" dirty="0">
                <a:latin typeface="Comic Sans MS" panose="030F0702030302020204" pitchFamily="66" charset="0"/>
              </a:rPr>
              <a:t>Chaque enfant peut prendre ses décisions à travers différentes situations qu’il vit au quotidien. L’éducatrice est là pour le soutenir, l’encadrer et assurer sa sécurité.</a:t>
            </a:r>
          </a:p>
          <a:p>
            <a:endParaRPr lang="fr-CA" sz="1400" dirty="0">
              <a:latin typeface="Comic Sans MS" panose="030F0702030302020204" pitchFamily="66" charset="0"/>
            </a:endParaRPr>
          </a:p>
          <a:p>
            <a:r>
              <a:rPr lang="fr-CA" sz="1400" dirty="0">
                <a:latin typeface="Comic Sans MS" panose="030F0702030302020204" pitchFamily="66" charset="0"/>
              </a:rPr>
              <a:t>Par les jeux en équipe nous aidons les enfants à coopérer entre eux, trouver des stratégies pour atteindre leur objectif tout en respectant chaque membre de l’équipe.</a:t>
            </a:r>
          </a:p>
          <a:p>
            <a:endParaRPr lang="fr-CA" sz="1400" dirty="0">
              <a:latin typeface="Comic Sans MS" panose="030F0702030302020204" pitchFamily="66" charset="0"/>
            </a:endParaRPr>
          </a:p>
          <a:p>
            <a:r>
              <a:rPr lang="fr-CA" sz="1400" dirty="0">
                <a:latin typeface="Comic Sans MS" panose="030F0702030302020204" pitchFamily="66" charset="0"/>
              </a:rPr>
              <a:t>Pour nous la relation de l’élève avec le personnel éducateur est très importante. Il doit avoir un lien significatif avec l’adulte et pouvoir compter sur lui pour répondre à ses besoins. </a:t>
            </a:r>
            <a:endParaRPr lang="fr-CA" b="1" dirty="0">
              <a:latin typeface="Comic Sans MS" panose="030F0702030302020204" pitchFamily="66" charset="0"/>
            </a:endParaRPr>
          </a:p>
          <a:p>
            <a:endParaRPr lang="fr-CA" b="1" dirty="0"/>
          </a:p>
          <a:p>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a:p>
            <a:pPr marL="285750" indent="-285750">
              <a:buFont typeface="Arial" panose="020B0604020202020204" pitchFamily="34" charset="0"/>
              <a:buChar char="•"/>
            </a:pPr>
            <a:endParaRPr lang="fr-CA" b="1" dirty="0"/>
          </a:p>
        </p:txBody>
      </p:sp>
      <p:pic>
        <p:nvPicPr>
          <p:cNvPr id="4" name="Picture 4">
            <a:extLst>
              <a:ext uri="{FF2B5EF4-FFF2-40B4-BE49-F238E27FC236}">
                <a16:creationId xmlns:a16="http://schemas.microsoft.com/office/drawing/2014/main" id="{2E0942D1-7E0F-EAA5-CE36-6B19BF497295}"/>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169048" y="1250302"/>
            <a:ext cx="3132060" cy="3373456"/>
          </a:xfrm>
          <a:prstGeom prst="rect">
            <a:avLst/>
          </a:prstGeom>
          <a:solidFill>
            <a:schemeClr val="accent6">
              <a:lumMod val="60000"/>
              <a:lumOff val="40000"/>
            </a:schemeClr>
          </a:solidFill>
        </p:spPr>
      </p:pic>
      <p:pic>
        <p:nvPicPr>
          <p:cNvPr id="6" name="Image 5" descr="Réunion debout Assemblée générale annuelle Leadership d'équipe, réunion, Jeu,  Team Building png | PNGEgg">
            <a:extLst>
              <a:ext uri="{FF2B5EF4-FFF2-40B4-BE49-F238E27FC236}">
                <a16:creationId xmlns:a16="http://schemas.microsoft.com/office/drawing/2014/main" id="{6ED79487-3D73-DB01-AA8D-5B5E1F117A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7474" y="4934067"/>
            <a:ext cx="2324100" cy="1182098"/>
          </a:xfrm>
          <a:prstGeom prst="rect">
            <a:avLst/>
          </a:prstGeom>
          <a:noFill/>
          <a:ln>
            <a:noFill/>
          </a:ln>
        </p:spPr>
      </p:pic>
    </p:spTree>
    <p:extLst>
      <p:ext uri="{BB962C8B-B14F-4D97-AF65-F5344CB8AC3E}">
        <p14:creationId xmlns:p14="http://schemas.microsoft.com/office/powerpoint/2010/main" val="420575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custDataLst>
              <p:tags r:id="rId1"/>
            </p:custDataLst>
          </p:nvPr>
        </p:nvSpPr>
        <p:spPr>
          <a:xfrm>
            <a:off x="408562" y="595223"/>
            <a:ext cx="10933888" cy="724618"/>
          </a:xfrm>
          <a:noFill/>
        </p:spPr>
        <p:txBody>
          <a:bodyPr>
            <a:noAutofit/>
          </a:bodyPr>
          <a:lstStyle/>
          <a:p>
            <a:pPr marL="0" indent="0" algn="ctr">
              <a:lnSpc>
                <a:spcPct val="100000"/>
              </a:lnSpc>
              <a:buClr>
                <a:srgbClr val="00CC00"/>
              </a:buClr>
              <a:buNone/>
            </a:pPr>
            <a:endParaRPr lang="fr-CA" sz="1600" b="1" dirty="0">
              <a:latin typeface="Comic Sans MS" panose="030F0702030302020204" pitchFamily="66" charset="0"/>
            </a:endParaRPr>
          </a:p>
          <a:p>
            <a:pPr marL="0" indent="0" algn="ctr">
              <a:lnSpc>
                <a:spcPct val="100000"/>
              </a:lnSpc>
              <a:buClr>
                <a:srgbClr val="00CC00"/>
              </a:buClr>
              <a:buNone/>
            </a:pPr>
            <a:r>
              <a:rPr lang="fr-CA" sz="1600" b="1" dirty="0">
                <a:latin typeface="Comic Sans MS" panose="030F0702030302020204" pitchFamily="66" charset="0"/>
              </a:rPr>
              <a:t>Les besoins des élèves à combler</a:t>
            </a:r>
            <a:endParaRPr lang="en-US" sz="1600" b="1" dirty="0">
              <a:latin typeface="Comic Sans MS" panose="030F0702030302020204" pitchFamily="66" charset="0"/>
            </a:endParaRPr>
          </a:p>
        </p:txBody>
      </p:sp>
      <p:graphicFrame>
        <p:nvGraphicFramePr>
          <p:cNvPr id="4" name="Diagramme 3"/>
          <p:cNvGraphicFramePr/>
          <p:nvPr>
            <p:custDataLst>
              <p:tags r:id="rId2"/>
            </p:custDataLst>
            <p:extLst>
              <p:ext uri="{D42A27DB-BD31-4B8C-83A1-F6EECF244321}">
                <p14:modId xmlns:p14="http://schemas.microsoft.com/office/powerpoint/2010/main" val="268878768"/>
              </p:ext>
            </p:extLst>
          </p:nvPr>
        </p:nvGraphicFramePr>
        <p:xfrm>
          <a:off x="2562044" y="1319842"/>
          <a:ext cx="8780406" cy="50365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Espace réservé du numéro de diapositive 1"/>
          <p:cNvSpPr>
            <a:spLocks noGrp="1"/>
          </p:cNvSpPr>
          <p:nvPr>
            <p:ph type="sldNum" sz="quarter" idx="12"/>
            <p:custDataLst>
              <p:tags r:id="rId3"/>
            </p:custDataLst>
          </p:nvPr>
        </p:nvSpPr>
        <p:spPr/>
        <p:txBody>
          <a:bodyPr/>
          <a:lstStyle/>
          <a:p>
            <a:fld id="{D57F1E4F-1CFF-5643-939E-217C01CDF565}" type="slidenum">
              <a:rPr lang="en-US" smtClean="0"/>
              <a:pPr/>
              <a:t>19</a:t>
            </a:fld>
            <a:endParaRPr lang="en-US" dirty="0"/>
          </a:p>
        </p:txBody>
      </p:sp>
      <p:sp>
        <p:nvSpPr>
          <p:cNvPr id="7" name="ZoneTexte 6">
            <a:extLst>
              <a:ext uri="{FF2B5EF4-FFF2-40B4-BE49-F238E27FC236}">
                <a16:creationId xmlns:a16="http://schemas.microsoft.com/office/drawing/2014/main" id="{22135E67-23E7-7434-D564-EF9FB199B2EC}"/>
              </a:ext>
            </a:extLst>
          </p:cNvPr>
          <p:cNvSpPr txBox="1"/>
          <p:nvPr/>
        </p:nvSpPr>
        <p:spPr>
          <a:xfrm>
            <a:off x="5637362" y="2971800"/>
            <a:ext cx="914400" cy="914400"/>
          </a:xfrm>
          <a:prstGeom prst="rect">
            <a:avLst/>
          </a:prstGeom>
          <a:noFill/>
        </p:spPr>
        <p:txBody>
          <a:bodyPr wrap="square" rtlCol="0">
            <a:spAutoFit/>
          </a:bodyPr>
          <a:lstStyle/>
          <a:p>
            <a:endParaRPr lang="fr-CA" dirty="0"/>
          </a:p>
        </p:txBody>
      </p:sp>
      <p:sp>
        <p:nvSpPr>
          <p:cNvPr id="8" name="ZoneTexte 7">
            <a:extLst>
              <a:ext uri="{FF2B5EF4-FFF2-40B4-BE49-F238E27FC236}">
                <a16:creationId xmlns:a16="http://schemas.microsoft.com/office/drawing/2014/main" id="{DD4C0080-5D86-C42B-D46C-0F69A2969618}"/>
              </a:ext>
            </a:extLst>
          </p:cNvPr>
          <p:cNvSpPr txBox="1"/>
          <p:nvPr/>
        </p:nvSpPr>
        <p:spPr>
          <a:xfrm>
            <a:off x="846673" y="2228671"/>
            <a:ext cx="3140016" cy="1200329"/>
          </a:xfrm>
          <a:prstGeom prst="rect">
            <a:avLst/>
          </a:prstGeom>
          <a:solidFill>
            <a:srgbClr val="AAE571"/>
          </a:solidFill>
        </p:spPr>
        <p:txBody>
          <a:bodyPr wrap="square" rtlCol="0">
            <a:spAutoFit/>
          </a:bodyPr>
          <a:lstStyle/>
          <a:p>
            <a:r>
              <a:rPr lang="en-CA" sz="1200" dirty="0">
                <a:latin typeface="Comic Sans MS" panose="030F0702030302020204" pitchFamily="66" charset="0"/>
              </a:rPr>
              <a:t>Les interventions et les </a:t>
            </a:r>
            <a:r>
              <a:rPr lang="en-CA" sz="1200" dirty="0" err="1">
                <a:latin typeface="Comic Sans MS" panose="030F0702030302020204" pitchFamily="66" charset="0"/>
              </a:rPr>
              <a:t>activités</a:t>
            </a:r>
            <a:r>
              <a:rPr lang="en-CA" sz="1200" dirty="0">
                <a:latin typeface="Comic Sans MS" panose="030F0702030302020204" pitchFamily="66" charset="0"/>
              </a:rPr>
              <a:t> </a:t>
            </a:r>
            <a:r>
              <a:rPr lang="en-CA" sz="1200" dirty="0" err="1">
                <a:latin typeface="Comic Sans MS" panose="030F0702030302020204" pitchFamily="66" charset="0"/>
              </a:rPr>
              <a:t>doivent</a:t>
            </a:r>
            <a:r>
              <a:rPr lang="en-CA" sz="1200" dirty="0">
                <a:latin typeface="Comic Sans MS" panose="030F0702030302020204" pitchFamily="66" charset="0"/>
              </a:rPr>
              <a:t> </a:t>
            </a:r>
          </a:p>
          <a:p>
            <a:r>
              <a:rPr lang="en-CA" sz="1200" dirty="0" err="1">
                <a:latin typeface="Comic Sans MS" panose="030F0702030302020204" pitchFamily="66" charset="0"/>
              </a:rPr>
              <a:t>être</a:t>
            </a:r>
            <a:r>
              <a:rPr lang="en-CA" sz="1200" dirty="0">
                <a:latin typeface="Comic Sans MS" panose="030F0702030302020204" pitchFamily="66" charset="0"/>
              </a:rPr>
              <a:t> </a:t>
            </a:r>
            <a:r>
              <a:rPr lang="en-CA" sz="1200" dirty="0" err="1">
                <a:latin typeface="Comic Sans MS" panose="030F0702030302020204" pitchFamily="66" charset="0"/>
              </a:rPr>
              <a:t>adaptées</a:t>
            </a:r>
            <a:r>
              <a:rPr lang="en-CA" sz="1200" dirty="0">
                <a:latin typeface="Comic Sans MS" panose="030F0702030302020204" pitchFamily="66" charset="0"/>
              </a:rPr>
              <a:t> </a:t>
            </a:r>
            <a:r>
              <a:rPr lang="en-CA" sz="1200" dirty="0" err="1">
                <a:latin typeface="Comic Sans MS" panose="030F0702030302020204" pitchFamily="66" charset="0"/>
              </a:rPr>
              <a:t>selon</a:t>
            </a:r>
            <a:r>
              <a:rPr lang="en-CA" sz="1200" dirty="0">
                <a:latin typeface="Comic Sans MS" panose="030F0702030302020204" pitchFamily="66" charset="0"/>
              </a:rPr>
              <a:t> </a:t>
            </a:r>
            <a:r>
              <a:rPr lang="en-CA" sz="1200" dirty="0" err="1">
                <a:latin typeface="Comic Sans MS" panose="030F0702030302020204" pitchFamily="66" charset="0"/>
              </a:rPr>
              <a:t>l’âge</a:t>
            </a:r>
            <a:r>
              <a:rPr lang="en-CA" sz="1200" dirty="0">
                <a:latin typeface="Comic Sans MS" panose="030F0702030302020204" pitchFamily="66" charset="0"/>
              </a:rPr>
              <a:t> et les </a:t>
            </a:r>
            <a:r>
              <a:rPr lang="en-CA" sz="1200" dirty="0" err="1">
                <a:latin typeface="Comic Sans MS" panose="030F0702030302020204" pitchFamily="66" charset="0"/>
              </a:rPr>
              <a:t>besoins</a:t>
            </a:r>
            <a:endParaRPr lang="en-CA" sz="1200" dirty="0">
              <a:latin typeface="Comic Sans MS" panose="030F0702030302020204" pitchFamily="66" charset="0"/>
            </a:endParaRPr>
          </a:p>
          <a:p>
            <a:r>
              <a:rPr lang="en-CA" sz="1200" dirty="0">
                <a:latin typeface="Comic Sans MS" panose="030F0702030302020204" pitchFamily="66" charset="0"/>
              </a:rPr>
              <a:t>des </a:t>
            </a:r>
            <a:r>
              <a:rPr lang="en-CA" sz="1200" dirty="0" err="1">
                <a:latin typeface="Comic Sans MS" panose="030F0702030302020204" pitchFamily="66" charset="0"/>
              </a:rPr>
              <a:t>élèves</a:t>
            </a:r>
            <a:r>
              <a:rPr lang="en-CA" sz="1200" dirty="0">
                <a:latin typeface="Comic Sans MS" panose="030F0702030302020204" pitchFamily="66" charset="0"/>
              </a:rPr>
              <a:t>, </a:t>
            </a:r>
            <a:r>
              <a:rPr lang="en-CA" sz="1200" dirty="0" err="1">
                <a:latin typeface="Comic Sans MS" panose="030F0702030302020204" pitchFamily="66" charset="0"/>
              </a:rPr>
              <a:t>dont</a:t>
            </a:r>
            <a:r>
              <a:rPr lang="en-CA" sz="1200" dirty="0">
                <a:latin typeface="Comic Sans MS" panose="030F0702030302020204" pitchFamily="66" charset="0"/>
              </a:rPr>
              <a:t> </a:t>
            </a:r>
            <a:r>
              <a:rPr lang="en-CA" sz="1200" dirty="0" err="1">
                <a:latin typeface="Comic Sans MS" panose="030F0702030302020204" pitchFamily="66" charset="0"/>
              </a:rPr>
              <a:t>ceux</a:t>
            </a:r>
            <a:r>
              <a:rPr lang="en-CA" sz="1200" dirty="0">
                <a:latin typeface="Comic Sans MS" panose="030F0702030302020204" pitchFamily="66" charset="0"/>
              </a:rPr>
              <a:t> des </a:t>
            </a:r>
            <a:r>
              <a:rPr lang="en-CA" sz="1200" dirty="0" err="1">
                <a:latin typeface="Comic Sans MS" panose="030F0702030302020204" pitchFamily="66" charset="0"/>
              </a:rPr>
              <a:t>élèves</a:t>
            </a:r>
            <a:r>
              <a:rPr lang="en-CA" sz="1200" dirty="0">
                <a:latin typeface="Comic Sans MS" panose="030F0702030302020204" pitchFamily="66" charset="0"/>
              </a:rPr>
              <a:t> à </a:t>
            </a:r>
            <a:r>
              <a:rPr lang="en-CA" sz="1200" dirty="0" err="1">
                <a:latin typeface="Comic Sans MS" panose="030F0702030302020204" pitchFamily="66" charset="0"/>
              </a:rPr>
              <a:t>motricité</a:t>
            </a:r>
            <a:r>
              <a:rPr lang="en-CA" sz="1200" dirty="0">
                <a:latin typeface="Comic Sans MS" panose="030F0702030302020204" pitchFamily="66" charset="0"/>
              </a:rPr>
              <a:t> </a:t>
            </a:r>
            <a:r>
              <a:rPr lang="en-CA" sz="1200" dirty="0" err="1">
                <a:latin typeface="Comic Sans MS" panose="030F0702030302020204" pitchFamily="66" charset="0"/>
              </a:rPr>
              <a:t>réduite</a:t>
            </a:r>
            <a:r>
              <a:rPr lang="en-CA" sz="1200" dirty="0">
                <a:latin typeface="Comic Sans MS" panose="030F0702030302020204" pitchFamily="66" charset="0"/>
              </a:rPr>
              <a:t> </a:t>
            </a:r>
            <a:r>
              <a:rPr lang="en-CA" sz="1200" dirty="0" err="1">
                <a:latin typeface="Comic Sans MS" panose="030F0702030302020204" pitchFamily="66" charset="0"/>
              </a:rPr>
              <a:t>ou</a:t>
            </a:r>
            <a:r>
              <a:rPr lang="en-CA" sz="1200" dirty="0">
                <a:latin typeface="Comic Sans MS" panose="030F0702030302020204" pitchFamily="66" charset="0"/>
              </a:rPr>
              <a:t> </a:t>
            </a:r>
            <a:r>
              <a:rPr lang="en-CA" sz="1200" dirty="0" err="1">
                <a:latin typeface="Comic Sans MS" panose="030F0702030302020204" pitchFamily="66" charset="0"/>
              </a:rPr>
              <a:t>en</a:t>
            </a:r>
            <a:r>
              <a:rPr lang="en-CA" sz="1200" dirty="0">
                <a:latin typeface="Comic Sans MS" panose="030F0702030302020204" pitchFamily="66" charset="0"/>
              </a:rPr>
              <a:t> </a:t>
            </a:r>
            <a:r>
              <a:rPr lang="en-CA" sz="1200" dirty="0" err="1">
                <a:latin typeface="Comic Sans MS" panose="030F0702030302020204" pitchFamily="66" charset="0"/>
              </a:rPr>
              <a:t>difficultés</a:t>
            </a:r>
            <a:r>
              <a:rPr lang="en-CA" sz="1200" dirty="0">
                <a:latin typeface="Comic Sans MS" panose="030F0702030302020204" pitchFamily="66" charset="0"/>
              </a:rPr>
              <a:t> </a:t>
            </a:r>
            <a:r>
              <a:rPr lang="en-CA" sz="1200" dirty="0" err="1">
                <a:latin typeface="Comic Sans MS" panose="030F0702030302020204" pitchFamily="66" charset="0"/>
              </a:rPr>
              <a:t>d’adaptation</a:t>
            </a:r>
            <a:r>
              <a:rPr lang="en-CA" sz="1200" dirty="0">
                <a:latin typeface="Comic Sans MS" panose="030F0702030302020204" pitchFamily="66" charset="0"/>
              </a:rPr>
              <a:t> </a:t>
            </a:r>
            <a:r>
              <a:rPr lang="en-CA" sz="1200" dirty="0" err="1">
                <a:latin typeface="Comic Sans MS" panose="030F0702030302020204" pitchFamily="66" charset="0"/>
              </a:rPr>
              <a:t>ou</a:t>
            </a:r>
            <a:r>
              <a:rPr lang="en-CA" sz="1200" dirty="0">
                <a:latin typeface="Comic Sans MS" panose="030F0702030302020204" pitchFamily="66" charset="0"/>
              </a:rPr>
              <a:t> </a:t>
            </a:r>
            <a:r>
              <a:rPr lang="en-CA" sz="1200" dirty="0" err="1">
                <a:latin typeface="Comic Sans MS" panose="030F0702030302020204" pitchFamily="66" charset="0"/>
              </a:rPr>
              <a:t>d’apprentissage</a:t>
            </a:r>
            <a:r>
              <a:rPr lang="en-CA" sz="1200" dirty="0">
                <a:latin typeface="Comic Sans MS" panose="030F0702030302020204" pitchFamily="66" charset="0"/>
              </a:rPr>
              <a:t>. </a:t>
            </a:r>
          </a:p>
          <a:p>
            <a:endParaRPr lang="fr-CA" sz="1200" dirty="0">
              <a:latin typeface="Comic Sans MS" panose="030F0702030302020204" pitchFamily="66" charset="0"/>
            </a:endParaRPr>
          </a:p>
        </p:txBody>
      </p:sp>
    </p:spTree>
    <p:extLst>
      <p:ext uri="{BB962C8B-B14F-4D97-AF65-F5344CB8AC3E}">
        <p14:creationId xmlns:p14="http://schemas.microsoft.com/office/powerpoint/2010/main" val="7359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B76FA-C250-ECBD-7152-F230EBE04945}"/>
              </a:ext>
            </a:extLst>
          </p:cNvPr>
          <p:cNvSpPr>
            <a:spLocks noGrp="1"/>
          </p:cNvSpPr>
          <p:nvPr>
            <p:ph type="title"/>
            <p:custDataLst>
              <p:tags r:id="rId1"/>
            </p:custDataLst>
          </p:nvPr>
        </p:nvSpPr>
        <p:spPr>
          <a:xfrm>
            <a:off x="838200" y="544215"/>
            <a:ext cx="10515600" cy="703099"/>
          </a:xfrm>
        </p:spPr>
        <p:txBody>
          <a:bodyPr>
            <a:normAutofit/>
          </a:bodyPr>
          <a:lstStyle/>
          <a:p>
            <a:pPr algn="ctr"/>
            <a:r>
              <a:rPr lang="fr-CA" sz="2000" b="1" dirty="0">
                <a:latin typeface="Comic Sans MS" panose="030F0702030302020204" pitchFamily="66" charset="0"/>
              </a:rPr>
              <a:t>Tables des matières</a:t>
            </a:r>
          </a:p>
        </p:txBody>
      </p:sp>
      <p:sp>
        <p:nvSpPr>
          <p:cNvPr id="3" name="Espace réservé du contenu 2">
            <a:extLst>
              <a:ext uri="{FF2B5EF4-FFF2-40B4-BE49-F238E27FC236}">
                <a16:creationId xmlns:a16="http://schemas.microsoft.com/office/drawing/2014/main" id="{3C772E96-DA33-EC01-CC35-0AFDD3E02567}"/>
              </a:ext>
            </a:extLst>
          </p:cNvPr>
          <p:cNvSpPr>
            <a:spLocks noGrp="1"/>
          </p:cNvSpPr>
          <p:nvPr>
            <p:ph sz="half" idx="1"/>
            <p:custDataLst>
              <p:tags r:id="rId2"/>
            </p:custDataLst>
          </p:nvPr>
        </p:nvSpPr>
        <p:spPr>
          <a:xfrm>
            <a:off x="838200" y="1068224"/>
            <a:ext cx="5257800" cy="5147848"/>
          </a:xfrm>
          <a:solidFill>
            <a:schemeClr val="accent2"/>
          </a:solidFill>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00" b="1" i="0" u="none" strike="noStrike" kern="1200" cap="none" spc="0" normalizeH="0" baseline="0" noProof="0" dirty="0">
              <a:ln>
                <a:noFill/>
              </a:ln>
              <a:solidFill>
                <a:schemeClr val="accent1"/>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300" b="1" i="0" u="none" strike="noStrike" kern="1200" cap="none" spc="0" normalizeH="0" baseline="0" noProof="0" dirty="0">
                <a:ln>
                  <a:noFill/>
                </a:ln>
                <a:solidFill>
                  <a:schemeClr val="accent1"/>
                </a:solidFill>
                <a:effectLst/>
                <a:uLnTx/>
                <a:uFillTx/>
                <a:latin typeface="Comic Sans MS" panose="030F0702030302020204" pitchFamily="66" charset="0"/>
              </a:rPr>
              <a:t>Présentation du service de garde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00" b="1" i="0" u="none" strike="noStrike" kern="1200" cap="none" spc="0" normalizeH="0" baseline="0" noProof="0" dirty="0">
              <a:ln>
                <a:noFill/>
              </a:ln>
              <a:solidFill>
                <a:schemeClr val="accent1"/>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Coordonnées</a:t>
            </a:r>
            <a:r>
              <a:rPr lang="fr-CA" sz="1300" dirty="0">
                <a:solidFill>
                  <a:prstClr val="black"/>
                </a:solidFill>
                <a:latin typeface="Comic Sans MS" panose="030F0702030302020204" pitchFamily="66" charset="0"/>
              </a:rPr>
              <a:t>, heures d’ouverture </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et personnel </a:t>
            </a:r>
          </a:p>
          <a:p>
            <a:pPr marL="285750" indent="-285750">
              <a:lnSpc>
                <a:spcPct val="100000"/>
              </a:lnSpc>
              <a:spcBef>
                <a:spcPts val="0"/>
              </a:spcBef>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Introduction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Présentation du service de garde</a:t>
            </a:r>
          </a:p>
          <a:p>
            <a:pPr marL="285750" indent="-285750">
              <a:lnSpc>
                <a:spcPct val="100000"/>
              </a:lnSpc>
              <a:spcBef>
                <a:spcPts val="0"/>
              </a:spcBef>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Description du milieu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regroupements des élèves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La démarche éducative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besoins et intérêts des élèves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La démarche éducative</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Moyens de communication utilisés avec les parents/tuteurs</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300" b="1" i="0" u="none" strike="noStrike" kern="1200" cap="none" spc="0" normalizeH="0" baseline="0" noProof="0" dirty="0">
                <a:ln>
                  <a:noFill/>
                </a:ln>
                <a:solidFill>
                  <a:schemeClr val="accent1"/>
                </a:solidFill>
                <a:effectLst/>
                <a:uLnTx/>
                <a:uFillTx/>
                <a:latin typeface="Comic Sans MS" panose="030F0702030302020204" pitchFamily="66" charset="0"/>
              </a:rPr>
              <a:t>Le service de garde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00" b="1" i="0" u="none" strike="noStrike" kern="1200" cap="none" spc="0" normalizeH="0" baseline="0" noProof="0" dirty="0">
              <a:ln>
                <a:noFill/>
              </a:ln>
              <a:solidFill>
                <a:schemeClr val="accent1"/>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 code d’éthique du personnel éducateur envers les élèves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 code d’éthique du personnel éducateur envers les parents</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t>
            </a:r>
            <a:r>
              <a:rPr lang="fr-CA" sz="1300" dirty="0">
                <a:solidFill>
                  <a:prstClr val="black"/>
                </a:solidFill>
                <a:latin typeface="Comic Sans MS" panose="030F0702030302020204" pitchFamily="66" charset="0"/>
              </a:rPr>
              <a:t>valeurs</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 de l’équipe et de l’école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 Règlement sur les services de garde en milieu scolaire: les objectifs visés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autres principaux encadrements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moyens mis en place pour être en cohérence avec le projet éducatif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 code de vie de l’école et du service de garde</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approches éducatives privilégiées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besoins des élèves à combler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La façon d’intervenir appropriée selon la situation</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observations</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CA" sz="15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4" name="Espace réservé du contenu 3">
            <a:extLst>
              <a:ext uri="{FF2B5EF4-FFF2-40B4-BE49-F238E27FC236}">
                <a16:creationId xmlns:a16="http://schemas.microsoft.com/office/drawing/2014/main" id="{8F60134F-B0D4-AF8B-93FC-16B80D65A60F}"/>
              </a:ext>
            </a:extLst>
          </p:cNvPr>
          <p:cNvSpPr>
            <a:spLocks noGrp="1"/>
          </p:cNvSpPr>
          <p:nvPr>
            <p:ph sz="half" idx="2"/>
            <p:custDataLst>
              <p:tags r:id="rId3"/>
            </p:custDataLst>
          </p:nvPr>
        </p:nvSpPr>
        <p:spPr>
          <a:xfrm>
            <a:off x="6322769" y="1638677"/>
            <a:ext cx="5257800" cy="4092167"/>
          </a:xfrm>
          <a:solidFill>
            <a:schemeClr val="accent2"/>
          </a:solidFill>
        </p:spPr>
        <p:txBody>
          <a:bodyPr>
            <a:normAutofit fontScale="92500" lnSpcReduction="20000"/>
          </a:bodyPr>
          <a:lstStyle/>
          <a:p>
            <a:pPr marL="0" indent="0">
              <a:lnSpc>
                <a:spcPct val="100000"/>
              </a:lnSpc>
              <a:spcBef>
                <a:spcPts val="0"/>
              </a:spcBef>
              <a:buNone/>
              <a:defRPr/>
            </a:pPr>
            <a:endParaRPr lang="fr-CA" sz="1300" b="1" dirty="0">
              <a:solidFill>
                <a:schemeClr val="accent1"/>
              </a:solidFill>
              <a:latin typeface="Comic Sans MS" panose="030F0702030302020204" pitchFamily="66" charset="0"/>
            </a:endParaRPr>
          </a:p>
          <a:p>
            <a:pPr marL="0" indent="0">
              <a:lnSpc>
                <a:spcPct val="100000"/>
              </a:lnSpc>
              <a:spcBef>
                <a:spcPts val="0"/>
              </a:spcBef>
              <a:buNone/>
              <a:defRPr/>
            </a:pPr>
            <a:r>
              <a:rPr lang="fr-CA" sz="1300" b="1" dirty="0">
                <a:solidFill>
                  <a:schemeClr val="accent1"/>
                </a:solidFill>
                <a:latin typeface="Comic Sans MS" panose="030F0702030302020204" pitchFamily="66" charset="0"/>
              </a:rPr>
              <a:t>Le programme d’activités</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 programme d’activités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objectifs d’un programme d’activités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 rôle de la direction concernant le programme d’activités</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A</a:t>
            </a:r>
            <a:r>
              <a:rPr kumimoji="0" lang="fr-CA" sz="1300" b="0" i="0" u="none" strike="noStrike" kern="1200" cap="none" spc="0" normalizeH="0" baseline="0" noProof="0" dirty="0" err="1">
                <a:ln>
                  <a:noFill/>
                </a:ln>
                <a:solidFill>
                  <a:prstClr val="black"/>
                </a:solidFill>
                <a:effectLst/>
                <a:uLnTx/>
                <a:uFillTx/>
                <a:latin typeface="Comic Sans MS" panose="030F0702030302020204" pitchFamily="66" charset="0"/>
              </a:rPr>
              <a:t>ctivités</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 en lien avec le </a:t>
            </a:r>
            <a:r>
              <a:rPr lang="fr-CA" sz="1300" dirty="0">
                <a:solidFill>
                  <a:prstClr val="black"/>
                </a:solidFill>
                <a:latin typeface="Comic Sans MS" panose="030F0702030302020204" pitchFamily="66" charset="0"/>
              </a:rPr>
              <a:t>développement</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 global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Horaire type d’une journée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routines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t>
            </a:r>
            <a:r>
              <a:rPr lang="fr-CA" sz="1300" dirty="0">
                <a:solidFill>
                  <a:prstClr val="black"/>
                </a:solidFill>
                <a:latin typeface="Comic Sans MS" panose="030F0702030302020204" pitchFamily="66" charset="0"/>
              </a:rPr>
              <a:t>catégories</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 d’activités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La routine du matin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La routine du midi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La routine de fin de journée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activités de routine et de transitions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Les activités à court terme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activités à long terme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La période des travaux scolaires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La planification annuelle par thèmes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journées pédagogiques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La semaine de relâche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Les fiches de fréquentation et d’observation</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Les outils de planification (la grille)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solidFill>
                  <a:prstClr val="black"/>
                </a:solidFill>
                <a:latin typeface="Comic Sans MS" panose="030F0702030302020204" pitchFamily="66" charset="0"/>
              </a:rPr>
              <a:t>Les outils de planification (la fiche d’activité)</a:t>
            </a:r>
            <a:endPar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Diffusion  </a:t>
            </a:r>
            <a:r>
              <a:rPr lang="fr-CA" sz="1300" dirty="0">
                <a:solidFill>
                  <a:prstClr val="black"/>
                </a:solidFill>
                <a:latin typeface="Comic Sans MS" panose="030F0702030302020204" pitchFamily="66" charset="0"/>
              </a:rPr>
              <a:t>et</a:t>
            </a:r>
            <a:r>
              <a:rPr kumimoji="0" lang="fr-CA" sz="1300" b="0" i="0" u="none" strike="noStrike" kern="1200" cap="none" spc="0" normalizeH="0" baseline="0" noProof="0" dirty="0">
                <a:ln>
                  <a:noFill/>
                </a:ln>
                <a:solidFill>
                  <a:prstClr val="black"/>
                </a:solidFill>
                <a:effectLst/>
                <a:uLnTx/>
                <a:uFillTx/>
                <a:latin typeface="Comic Sans MS" panose="030F0702030302020204" pitchFamily="66" charset="0"/>
              </a:rPr>
              <a:t> mise à jour du programme d’activités</a:t>
            </a:r>
          </a:p>
          <a:p>
            <a:pPr marL="0" indent="0">
              <a:lnSpc>
                <a:spcPct val="100000"/>
              </a:lnSpc>
              <a:spcBef>
                <a:spcPts val="0"/>
              </a:spcBef>
              <a:buNone/>
              <a:defRPr/>
            </a:pPr>
            <a:endParaRPr lang="fr-CA" sz="1300" b="1" dirty="0">
              <a:solidFill>
                <a:srgbClr val="4472C4"/>
              </a:solidFill>
              <a:latin typeface="Comic Sans MS" panose="030F0702030302020204" pitchFamily="66" charset="0"/>
            </a:endParaRPr>
          </a:p>
          <a:p>
            <a:pPr marL="0" indent="0">
              <a:lnSpc>
                <a:spcPct val="100000"/>
              </a:lnSpc>
              <a:spcBef>
                <a:spcPts val="0"/>
              </a:spcBef>
              <a:buNone/>
              <a:defRPr/>
            </a:pPr>
            <a:r>
              <a:rPr lang="fr-CA" sz="1300" b="1" dirty="0">
                <a:solidFill>
                  <a:schemeClr val="accent2"/>
                </a:solidFill>
                <a:latin typeface="Comic Sans MS" panose="030F0702030302020204" pitchFamily="66" charset="0"/>
              </a:rPr>
              <a:t>Conclusion</a:t>
            </a:r>
          </a:p>
          <a:p>
            <a:endParaRPr lang="fr-CA" dirty="0"/>
          </a:p>
        </p:txBody>
      </p:sp>
      <p:sp>
        <p:nvSpPr>
          <p:cNvPr id="5" name="Espace réservé du numéro de diapositive 4">
            <a:extLst>
              <a:ext uri="{FF2B5EF4-FFF2-40B4-BE49-F238E27FC236}">
                <a16:creationId xmlns:a16="http://schemas.microsoft.com/office/drawing/2014/main" id="{BA2DE132-9FC1-5CF2-8F87-72E609395315}"/>
              </a:ext>
            </a:extLst>
          </p:cNvPr>
          <p:cNvSpPr>
            <a:spLocks noGrp="1"/>
          </p:cNvSpPr>
          <p:nvPr>
            <p:ph type="sldNum" sz="quarter" idx="12"/>
          </p:nvPr>
        </p:nvSpPr>
        <p:spPr/>
        <p:txBody>
          <a:bodyPr/>
          <a:lstStyle/>
          <a:p>
            <a:fld id="{C5A3BC9A-FE49-47A7-9626-068ABCE14BED}" type="slidenum">
              <a:rPr lang="fr-CA" smtClean="0"/>
              <a:t>2</a:t>
            </a:fld>
            <a:endParaRPr lang="fr-CA" dirty="0"/>
          </a:p>
        </p:txBody>
      </p:sp>
    </p:spTree>
    <p:extLst>
      <p:ext uri="{BB962C8B-B14F-4D97-AF65-F5344CB8AC3E}">
        <p14:creationId xmlns:p14="http://schemas.microsoft.com/office/powerpoint/2010/main" val="108642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custDataLst>
              <p:tags r:id="rId1"/>
            </p:custDataLst>
          </p:nvPr>
        </p:nvSpPr>
        <p:spPr>
          <a:xfrm>
            <a:off x="838201" y="730665"/>
            <a:ext cx="10515598" cy="431563"/>
          </a:xfrm>
        </p:spPr>
        <p:txBody>
          <a:bodyPr>
            <a:normAutofit/>
          </a:bodyPr>
          <a:lstStyle/>
          <a:p>
            <a:r>
              <a:rPr lang="fr-CA" sz="2000" b="1" dirty="0">
                <a:latin typeface="Comic Sans MS" panose="030F0702030302020204" pitchFamily="66" charset="0"/>
              </a:rPr>
              <a:t>La façon d’intervenir appropriée selon la situation</a:t>
            </a:r>
          </a:p>
        </p:txBody>
      </p:sp>
      <p:graphicFrame>
        <p:nvGraphicFramePr>
          <p:cNvPr id="4" name="Diagramme 3">
            <a:extLst>
              <a:ext uri="{FF2B5EF4-FFF2-40B4-BE49-F238E27FC236}">
                <a16:creationId xmlns:a16="http://schemas.microsoft.com/office/drawing/2014/main" id="{3F2FE2CD-B43F-AE79-4BAB-113107CE46DD}"/>
              </a:ext>
            </a:extLst>
          </p:cNvPr>
          <p:cNvGraphicFramePr/>
          <p:nvPr>
            <p:custDataLst>
              <p:tags r:id="rId2"/>
            </p:custDataLst>
            <p:extLst>
              <p:ext uri="{D42A27DB-BD31-4B8C-83A1-F6EECF244321}">
                <p14:modId xmlns:p14="http://schemas.microsoft.com/office/powerpoint/2010/main" val="2596877044"/>
              </p:ext>
            </p:extLst>
          </p:nvPr>
        </p:nvGraphicFramePr>
        <p:xfrm>
          <a:off x="838201" y="1162227"/>
          <a:ext cx="10578980" cy="5473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age 2">
            <a:extLst>
              <a:ext uri="{FF2B5EF4-FFF2-40B4-BE49-F238E27FC236}">
                <a16:creationId xmlns:a16="http://schemas.microsoft.com/office/drawing/2014/main" id="{F4D09B0C-8B9B-A3F9-B75F-0EAF0BD56BA2}"/>
              </a:ext>
            </a:extLst>
          </p:cNvPr>
          <p:cNvPicPr>
            <a:picLocks noChangeAspect="1"/>
          </p:cNvPicPr>
          <p:nvPr>
            <p:custDataLst>
              <p:tags r:id="rId3"/>
            </p:custDataLst>
          </p:nvPr>
        </p:nvPicPr>
        <p:blipFill>
          <a:blip r:embed="rId11"/>
          <a:stretch>
            <a:fillRect/>
          </a:stretch>
        </p:blipFill>
        <p:spPr>
          <a:xfrm>
            <a:off x="8724242" y="615093"/>
            <a:ext cx="2028571" cy="580952"/>
          </a:xfrm>
          <a:prstGeom prst="rect">
            <a:avLst/>
          </a:prstGeom>
        </p:spPr>
      </p:pic>
      <p:graphicFrame>
        <p:nvGraphicFramePr>
          <p:cNvPr id="5" name="Diagramme 4">
            <a:extLst>
              <a:ext uri="{FF2B5EF4-FFF2-40B4-BE49-F238E27FC236}">
                <a16:creationId xmlns:a16="http://schemas.microsoft.com/office/drawing/2014/main" id="{10C20A5C-ACCA-8185-EB05-D013A494308A}"/>
              </a:ext>
            </a:extLst>
          </p:cNvPr>
          <p:cNvGraphicFramePr/>
          <p:nvPr>
            <p:custDataLst>
              <p:tags r:id="rId4"/>
            </p:custDataLst>
            <p:extLst>
              <p:ext uri="{D42A27DB-BD31-4B8C-83A1-F6EECF244321}">
                <p14:modId xmlns:p14="http://schemas.microsoft.com/office/powerpoint/2010/main" val="1581300644"/>
              </p:ext>
            </p:extLst>
          </p:nvPr>
        </p:nvGraphicFramePr>
        <p:xfrm>
          <a:off x="911551" y="1076769"/>
          <a:ext cx="10368898" cy="50505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Espace réservé du numéro de diapositive 5">
            <a:extLst>
              <a:ext uri="{FF2B5EF4-FFF2-40B4-BE49-F238E27FC236}">
                <a16:creationId xmlns:a16="http://schemas.microsoft.com/office/drawing/2014/main" id="{800CA650-DC2D-6A8C-1AAA-F08F214AE7DA}"/>
              </a:ext>
            </a:extLst>
          </p:cNvPr>
          <p:cNvSpPr>
            <a:spLocks noGrp="1"/>
          </p:cNvSpPr>
          <p:nvPr>
            <p:ph type="sldNum" sz="quarter" idx="12"/>
          </p:nvPr>
        </p:nvSpPr>
        <p:spPr/>
        <p:txBody>
          <a:bodyPr/>
          <a:lstStyle/>
          <a:p>
            <a:fld id="{C5A3BC9A-FE49-47A7-9626-068ABCE14BED}" type="slidenum">
              <a:rPr lang="fr-CA" smtClean="0"/>
              <a:t>20</a:t>
            </a:fld>
            <a:endParaRPr lang="fr-CA" dirty="0"/>
          </a:p>
        </p:txBody>
      </p:sp>
    </p:spTree>
    <p:extLst>
      <p:ext uri="{BB962C8B-B14F-4D97-AF65-F5344CB8AC3E}">
        <p14:creationId xmlns:p14="http://schemas.microsoft.com/office/powerpoint/2010/main" val="313580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custDataLst>
              <p:tags r:id="rId1"/>
            </p:custDataLst>
          </p:nvPr>
        </p:nvSpPr>
        <p:spPr>
          <a:xfrm>
            <a:off x="838201" y="603848"/>
            <a:ext cx="10515598" cy="464375"/>
          </a:xfrm>
        </p:spPr>
        <p:txBody>
          <a:bodyPr>
            <a:normAutofit/>
          </a:bodyPr>
          <a:lstStyle/>
          <a:p>
            <a:r>
              <a:rPr lang="fr-CA" sz="2000" b="1" dirty="0">
                <a:latin typeface="Comic Sans MS" panose="030F0702030302020204" pitchFamily="66" charset="0"/>
              </a:rPr>
              <a:t>Les observations </a:t>
            </a:r>
            <a:r>
              <a:rPr lang="fr-CA" sz="2000" dirty="0">
                <a:latin typeface="Comic Sans MS" panose="030F0702030302020204" pitchFamily="66" charset="0"/>
              </a:rPr>
              <a:t>(Qui? Quoi? Quand?) </a:t>
            </a:r>
          </a:p>
        </p:txBody>
      </p:sp>
      <p:sp>
        <p:nvSpPr>
          <p:cNvPr id="3" name="ZoneTexte 2">
            <a:extLst>
              <a:ext uri="{FF2B5EF4-FFF2-40B4-BE49-F238E27FC236}">
                <a16:creationId xmlns:a16="http://schemas.microsoft.com/office/drawing/2014/main" id="{739FF654-89BC-8135-C379-AA8B002FC964}"/>
              </a:ext>
            </a:extLst>
          </p:cNvPr>
          <p:cNvSpPr txBox="1"/>
          <p:nvPr>
            <p:custDataLst>
              <p:tags r:id="rId2"/>
            </p:custDataLst>
          </p:nvPr>
        </p:nvSpPr>
        <p:spPr>
          <a:xfrm>
            <a:off x="838201" y="1068224"/>
            <a:ext cx="10365336" cy="584775"/>
          </a:xfrm>
          <a:prstGeom prst="rect">
            <a:avLst/>
          </a:prstGeom>
          <a:noFill/>
        </p:spPr>
        <p:txBody>
          <a:bodyPr wrap="square" rtlCol="0">
            <a:spAutoFit/>
          </a:bodyPr>
          <a:lstStyle/>
          <a:p>
            <a:r>
              <a:rPr lang="fr-CA" sz="1600" dirty="0">
                <a:solidFill>
                  <a:srgbClr val="000000"/>
                </a:solidFill>
                <a:latin typeface="Comic Sans MS" panose="030F0702030302020204" pitchFamily="66" charset="0"/>
              </a:rPr>
              <a:t>Le choix des interventions gagne à s’appuyer sur l’observation des élèves. Cela permet de mieux les connaître et d’orienter le choix et le déroulement des activités qui leur sont proposées.</a:t>
            </a:r>
          </a:p>
        </p:txBody>
      </p:sp>
      <p:graphicFrame>
        <p:nvGraphicFramePr>
          <p:cNvPr id="5" name="Diagramme 4">
            <a:extLst>
              <a:ext uri="{FF2B5EF4-FFF2-40B4-BE49-F238E27FC236}">
                <a16:creationId xmlns:a16="http://schemas.microsoft.com/office/drawing/2014/main" id="{372D62D5-81D5-5704-71F0-3A0C09EEF016}"/>
              </a:ext>
            </a:extLst>
          </p:cNvPr>
          <p:cNvGraphicFramePr/>
          <p:nvPr>
            <p:custDataLst>
              <p:tags r:id="rId3"/>
            </p:custDataLst>
            <p:extLst>
              <p:ext uri="{D42A27DB-BD31-4B8C-83A1-F6EECF244321}">
                <p14:modId xmlns:p14="http://schemas.microsoft.com/office/powerpoint/2010/main" val="4105796324"/>
              </p:ext>
            </p:extLst>
          </p:nvPr>
        </p:nvGraphicFramePr>
        <p:xfrm>
          <a:off x="988463" y="1714555"/>
          <a:ext cx="10215074" cy="48229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 3">
            <a:extLst>
              <a:ext uri="{FF2B5EF4-FFF2-40B4-BE49-F238E27FC236}">
                <a16:creationId xmlns:a16="http://schemas.microsoft.com/office/drawing/2014/main" id="{D8B6F212-0E96-D89C-277A-272D777FB989}"/>
              </a:ext>
            </a:extLst>
          </p:cNvPr>
          <p:cNvPicPr>
            <a:picLocks noChangeAspect="1"/>
          </p:cNvPicPr>
          <p:nvPr>
            <p:custDataLst>
              <p:tags r:id="rId4"/>
            </p:custDataLst>
          </p:nvPr>
        </p:nvPicPr>
        <p:blipFill>
          <a:blip r:embed="rId11"/>
          <a:stretch>
            <a:fillRect/>
          </a:stretch>
        </p:blipFill>
        <p:spPr>
          <a:xfrm>
            <a:off x="6096000" y="487272"/>
            <a:ext cx="2028571" cy="580952"/>
          </a:xfrm>
          <a:prstGeom prst="rect">
            <a:avLst/>
          </a:prstGeom>
        </p:spPr>
      </p:pic>
      <p:sp>
        <p:nvSpPr>
          <p:cNvPr id="6" name="Espace réservé du numéro de diapositive 5">
            <a:extLst>
              <a:ext uri="{FF2B5EF4-FFF2-40B4-BE49-F238E27FC236}">
                <a16:creationId xmlns:a16="http://schemas.microsoft.com/office/drawing/2014/main" id="{8A062677-2591-78D9-680F-BFC1913FD234}"/>
              </a:ext>
            </a:extLst>
          </p:cNvPr>
          <p:cNvSpPr>
            <a:spLocks noGrp="1"/>
          </p:cNvSpPr>
          <p:nvPr>
            <p:ph type="sldNum" sz="quarter" idx="12"/>
          </p:nvPr>
        </p:nvSpPr>
        <p:spPr/>
        <p:txBody>
          <a:bodyPr/>
          <a:lstStyle/>
          <a:p>
            <a:fld id="{C5A3BC9A-FE49-47A7-9626-068ABCE14BED}" type="slidenum">
              <a:rPr lang="fr-CA" smtClean="0"/>
              <a:t>21</a:t>
            </a:fld>
            <a:endParaRPr lang="fr-CA" dirty="0"/>
          </a:p>
        </p:txBody>
      </p:sp>
    </p:spTree>
    <p:extLst>
      <p:ext uri="{BB962C8B-B14F-4D97-AF65-F5344CB8AC3E}">
        <p14:creationId xmlns:p14="http://schemas.microsoft.com/office/powerpoint/2010/main" val="286219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AE34744-DE30-D7A3-55F4-29F5712889F6}"/>
              </a:ext>
            </a:extLst>
          </p:cNvPr>
          <p:cNvSpPr>
            <a:spLocks noGrp="1"/>
          </p:cNvSpPr>
          <p:nvPr>
            <p:ph type="title"/>
          </p:nvPr>
        </p:nvSpPr>
        <p:spPr>
          <a:xfrm>
            <a:off x="838200" y="681037"/>
            <a:ext cx="10515600" cy="492155"/>
          </a:xfrm>
        </p:spPr>
        <p:txBody>
          <a:bodyPr/>
          <a:lstStyle/>
          <a:p>
            <a:pPr algn="ctr"/>
            <a:br>
              <a:rPr lang="en-US" sz="2000" b="1" dirty="0">
                <a:latin typeface="Comic Sans MS" panose="030F0702030302020204" pitchFamily="66" charset="0"/>
              </a:rPr>
            </a:br>
            <a:br>
              <a:rPr lang="en-US" sz="2000" b="1" dirty="0">
                <a:latin typeface="Comic Sans MS" panose="030F0702030302020204" pitchFamily="66" charset="0"/>
              </a:rPr>
            </a:br>
            <a:r>
              <a:rPr lang="en-US" sz="2000" b="1" dirty="0">
                <a:latin typeface="Comic Sans MS" panose="030F0702030302020204" pitchFamily="66" charset="0"/>
              </a:rPr>
              <a:t>Le </a:t>
            </a:r>
            <a:r>
              <a:rPr lang="en-US" sz="2000" b="1" dirty="0" err="1">
                <a:latin typeface="Comic Sans MS" panose="030F0702030302020204" pitchFamily="66" charset="0"/>
              </a:rPr>
              <a:t>programme</a:t>
            </a:r>
            <a:r>
              <a:rPr lang="en-US" sz="2000" b="1" dirty="0">
                <a:latin typeface="Comic Sans MS" panose="030F0702030302020204" pitchFamily="66" charset="0"/>
              </a:rPr>
              <a:t> </a:t>
            </a:r>
            <a:r>
              <a:rPr lang="en-US" sz="2000" b="1" dirty="0" err="1">
                <a:latin typeface="Comic Sans MS" panose="030F0702030302020204" pitchFamily="66" charset="0"/>
              </a:rPr>
              <a:t>d’activités</a:t>
            </a:r>
            <a:endParaRPr lang="fr-CA" sz="2000" dirty="0"/>
          </a:p>
        </p:txBody>
      </p:sp>
      <p:sp>
        <p:nvSpPr>
          <p:cNvPr id="2" name="Espace réservé du numéro de diapositive 1">
            <a:extLst>
              <a:ext uri="{FF2B5EF4-FFF2-40B4-BE49-F238E27FC236}">
                <a16:creationId xmlns:a16="http://schemas.microsoft.com/office/drawing/2014/main" id="{7B9C31C4-56FF-3536-CEA7-C3DB22EBDB68}"/>
              </a:ext>
            </a:extLst>
          </p:cNvPr>
          <p:cNvSpPr>
            <a:spLocks noGrp="1"/>
          </p:cNvSpPr>
          <p:nvPr>
            <p:ph type="sldNum" sz="quarter" idx="12"/>
          </p:nvPr>
        </p:nvSpPr>
        <p:spPr/>
        <p:txBody>
          <a:bodyPr/>
          <a:lstStyle/>
          <a:p>
            <a:fld id="{C5A3BC9A-FE49-47A7-9626-068ABCE14BED}" type="slidenum">
              <a:rPr lang="fr-CA" smtClean="0"/>
              <a:t>22</a:t>
            </a:fld>
            <a:endParaRPr lang="fr-CA" dirty="0"/>
          </a:p>
        </p:txBody>
      </p:sp>
      <p:graphicFrame>
        <p:nvGraphicFramePr>
          <p:cNvPr id="12" name="ZoneTexte 3">
            <a:extLst>
              <a:ext uri="{FF2B5EF4-FFF2-40B4-BE49-F238E27FC236}">
                <a16:creationId xmlns:a16="http://schemas.microsoft.com/office/drawing/2014/main" id="{94CCF298-42DE-FEFD-EC0A-F869886AD210}"/>
              </a:ext>
            </a:extLst>
          </p:cNvPr>
          <p:cNvGraphicFramePr>
            <a:graphicFrameLocks noGrp="1"/>
          </p:cNvGraphicFramePr>
          <p:nvPr>
            <p:ph idx="1"/>
            <p:custDataLst>
              <p:tags r:id="rId1"/>
            </p:custDataLst>
            <p:extLst>
              <p:ext uri="{D42A27DB-BD31-4B8C-83A1-F6EECF244321}">
                <p14:modId xmlns:p14="http://schemas.microsoft.com/office/powerpoint/2010/main" val="34685973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21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2F14DB-BE20-708B-FA07-C39D323CE6EC}"/>
              </a:ext>
            </a:extLst>
          </p:cNvPr>
          <p:cNvSpPr>
            <a:spLocks noGrp="1"/>
          </p:cNvSpPr>
          <p:nvPr>
            <p:ph type="title"/>
          </p:nvPr>
        </p:nvSpPr>
        <p:spPr>
          <a:xfrm>
            <a:off x="838200" y="543208"/>
            <a:ext cx="10515600" cy="869133"/>
          </a:xfrm>
        </p:spPr>
        <p:txBody>
          <a:bodyPr/>
          <a:lstStyle/>
          <a:p>
            <a:pPr algn="ctr"/>
            <a:br>
              <a:rPr lang="fr-CA" sz="2000" b="1" dirty="0">
                <a:latin typeface="Comic Sans MS" panose="030F0702030302020204" pitchFamily="66" charset="0"/>
              </a:rPr>
            </a:br>
            <a:r>
              <a:rPr lang="fr-CA" sz="2000" b="1" dirty="0">
                <a:latin typeface="Comic Sans MS" panose="030F0702030302020204" pitchFamily="66" charset="0"/>
              </a:rPr>
              <a:t>Les objectifs d’un programme d’activités</a:t>
            </a:r>
            <a:br>
              <a:rPr lang="fr-CA" sz="4400" b="1" dirty="0">
                <a:latin typeface="Comic Sans MS" panose="030F0702030302020204" pitchFamily="66" charset="0"/>
              </a:rPr>
            </a:br>
            <a:endParaRPr lang="fr-CA" dirty="0"/>
          </a:p>
        </p:txBody>
      </p:sp>
      <p:pic>
        <p:nvPicPr>
          <p:cNvPr id="5" name="Espace réservé du contenu 4">
            <a:extLst>
              <a:ext uri="{FF2B5EF4-FFF2-40B4-BE49-F238E27FC236}">
                <a16:creationId xmlns:a16="http://schemas.microsoft.com/office/drawing/2014/main" id="{19A00B19-E283-182C-CD9B-B60B24933D4D}"/>
              </a:ext>
            </a:extLst>
          </p:cNvPr>
          <p:cNvPicPr>
            <a:picLocks noGrp="1" noChangeAspect="1"/>
          </p:cNvPicPr>
          <p:nvPr>
            <p:ph idx="1"/>
          </p:nvPr>
        </p:nvPicPr>
        <p:blipFill>
          <a:blip r:embed="rId2"/>
          <a:stretch>
            <a:fillRect/>
          </a:stretch>
        </p:blipFill>
        <p:spPr>
          <a:xfrm>
            <a:off x="1500265" y="1825625"/>
            <a:ext cx="9191470" cy="4351338"/>
          </a:xfrm>
          <a:prstGeom prst="rect">
            <a:avLst/>
          </a:prstGeom>
        </p:spPr>
      </p:pic>
      <p:sp>
        <p:nvSpPr>
          <p:cNvPr id="4" name="Espace réservé du numéro de diapositive 3">
            <a:extLst>
              <a:ext uri="{FF2B5EF4-FFF2-40B4-BE49-F238E27FC236}">
                <a16:creationId xmlns:a16="http://schemas.microsoft.com/office/drawing/2014/main" id="{17E90377-4AE5-A35A-E4AB-D2D16EFBC510}"/>
              </a:ext>
            </a:extLst>
          </p:cNvPr>
          <p:cNvSpPr>
            <a:spLocks noGrp="1"/>
          </p:cNvSpPr>
          <p:nvPr>
            <p:ph type="sldNum" sz="quarter" idx="12"/>
          </p:nvPr>
        </p:nvSpPr>
        <p:spPr/>
        <p:txBody>
          <a:bodyPr/>
          <a:lstStyle/>
          <a:p>
            <a:fld id="{C5A3BC9A-FE49-47A7-9626-068ABCE14BED}" type="slidenum">
              <a:rPr lang="fr-CA" smtClean="0"/>
              <a:t>23</a:t>
            </a:fld>
            <a:endParaRPr lang="fr-CA" dirty="0"/>
          </a:p>
        </p:txBody>
      </p:sp>
    </p:spTree>
    <p:extLst>
      <p:ext uri="{BB962C8B-B14F-4D97-AF65-F5344CB8AC3E}">
        <p14:creationId xmlns:p14="http://schemas.microsoft.com/office/powerpoint/2010/main" val="25976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1F845-9512-6640-25A3-8E6CB33A2C0F}"/>
              </a:ext>
            </a:extLst>
          </p:cNvPr>
          <p:cNvSpPr>
            <a:spLocks noGrp="1"/>
          </p:cNvSpPr>
          <p:nvPr>
            <p:ph type="title"/>
          </p:nvPr>
        </p:nvSpPr>
        <p:spPr/>
        <p:txBody>
          <a:bodyPr/>
          <a:lstStyle/>
          <a:p>
            <a:pPr algn="ctr"/>
            <a:br>
              <a:rPr lang="en-US" sz="2000" b="1" dirty="0">
                <a:solidFill>
                  <a:schemeClr val="accent1"/>
                </a:solidFill>
                <a:latin typeface="Comic Sans MS" panose="030F0702030302020204" pitchFamily="66" charset="0"/>
              </a:rPr>
            </a:br>
            <a:br>
              <a:rPr lang="en-US" sz="2000" b="1" dirty="0">
                <a:solidFill>
                  <a:schemeClr val="accent1"/>
                </a:solidFill>
                <a:latin typeface="Comic Sans MS" panose="030F0702030302020204" pitchFamily="66" charset="0"/>
              </a:rPr>
            </a:br>
            <a:r>
              <a:rPr lang="en-US" sz="2000" b="1" dirty="0">
                <a:latin typeface="Comic Sans MS" panose="030F0702030302020204" pitchFamily="66" charset="0"/>
              </a:rPr>
              <a:t>Le </a:t>
            </a:r>
            <a:r>
              <a:rPr lang="en-US" sz="2000" b="1" dirty="0" err="1">
                <a:latin typeface="Comic Sans MS" panose="030F0702030302020204" pitchFamily="66" charset="0"/>
              </a:rPr>
              <a:t>rôle</a:t>
            </a:r>
            <a:r>
              <a:rPr lang="en-US" sz="2000" b="1" dirty="0">
                <a:latin typeface="Comic Sans MS" panose="030F0702030302020204" pitchFamily="66" charset="0"/>
              </a:rPr>
              <a:t> de la direction </a:t>
            </a:r>
            <a:r>
              <a:rPr lang="en-US" sz="2000" b="1" dirty="0" err="1">
                <a:latin typeface="Comic Sans MS" panose="030F0702030302020204" pitchFamily="66" charset="0"/>
              </a:rPr>
              <a:t>concernant</a:t>
            </a:r>
            <a:r>
              <a:rPr lang="en-US" sz="2000" b="1" dirty="0">
                <a:latin typeface="Comic Sans MS" panose="030F0702030302020204" pitchFamily="66" charset="0"/>
              </a:rPr>
              <a:t> le </a:t>
            </a:r>
            <a:r>
              <a:rPr lang="en-US" sz="2000" b="1" dirty="0" err="1">
                <a:latin typeface="Comic Sans MS" panose="030F0702030302020204" pitchFamily="66" charset="0"/>
              </a:rPr>
              <a:t>programme</a:t>
            </a:r>
            <a:r>
              <a:rPr lang="en-US" sz="2000" b="1" dirty="0">
                <a:latin typeface="Comic Sans MS" panose="030F0702030302020204" pitchFamily="66" charset="0"/>
              </a:rPr>
              <a:t> </a:t>
            </a:r>
            <a:r>
              <a:rPr lang="en-US" sz="2000" b="1" dirty="0" err="1">
                <a:latin typeface="Comic Sans MS" panose="030F0702030302020204" pitchFamily="66" charset="0"/>
              </a:rPr>
              <a:t>d’activités</a:t>
            </a:r>
            <a:endParaRPr lang="fr-CA" sz="2000" dirty="0"/>
          </a:p>
        </p:txBody>
      </p:sp>
      <p:sp>
        <p:nvSpPr>
          <p:cNvPr id="3" name="Espace réservé du contenu 2">
            <a:extLst>
              <a:ext uri="{FF2B5EF4-FFF2-40B4-BE49-F238E27FC236}">
                <a16:creationId xmlns:a16="http://schemas.microsoft.com/office/drawing/2014/main" id="{BE0F2D70-ADC6-4C25-7F60-8C22A14179A8}"/>
              </a:ext>
            </a:extLst>
          </p:cNvPr>
          <p:cNvSpPr>
            <a:spLocks noGrp="1"/>
          </p:cNvSpPr>
          <p:nvPr>
            <p:ph idx="1"/>
          </p:nvPr>
        </p:nvSpPr>
        <p:spPr>
          <a:xfrm>
            <a:off x="838200" y="1825625"/>
            <a:ext cx="10515600" cy="3962700"/>
          </a:xfrm>
          <a:solidFill>
            <a:srgbClr val="63A4F7"/>
          </a:solidFill>
        </p:spPr>
        <p:txBody>
          <a:bodyPr/>
          <a:lstStyle/>
          <a:p>
            <a:pPr marL="0" indent="0">
              <a:buNone/>
            </a:pPr>
            <a:r>
              <a:rPr lang="fr-CA" sz="1600" b="0" i="0" dirty="0">
                <a:effectLst/>
                <a:latin typeface="Comic Sans MS" panose="030F0702030302020204" pitchFamily="66" charset="0"/>
              </a:rPr>
              <a:t>Le directeur de l’école s’assure que soit établit un programme d’activités et qu’il soit mis en œuvre.</a:t>
            </a:r>
          </a:p>
          <a:p>
            <a:pPr marL="0" indent="0">
              <a:buNone/>
            </a:pPr>
            <a:r>
              <a:rPr lang="fr-CA" sz="1600" dirty="0">
                <a:latin typeface="Comic Sans MS" panose="030F0702030302020204" pitchFamily="66" charset="0"/>
              </a:rPr>
              <a:t>C</a:t>
            </a:r>
            <a:r>
              <a:rPr lang="fr-CA" sz="1600" b="0" i="0" dirty="0">
                <a:effectLst/>
                <a:latin typeface="Comic Sans MS" panose="030F0702030302020204" pitchFamily="66" charset="0"/>
              </a:rPr>
              <a:t>e programme d’activités doit s’inscrire de manière cohérente dans le projet éducatif de l’école. Il doit tenir compte des caractéristiques des élèves et permettre leur développement global sur les plans physiques et moteur, affectif, social, langagier et cognitif. </a:t>
            </a:r>
          </a:p>
          <a:p>
            <a:pPr marL="0" indent="0">
              <a:buNone/>
            </a:pPr>
            <a:r>
              <a:rPr lang="fr-CA" sz="1600" b="1" i="0" dirty="0">
                <a:solidFill>
                  <a:srgbClr val="7030A0"/>
                </a:solidFill>
                <a:effectLst/>
                <a:latin typeface="Comic Sans MS" panose="030F0702030302020204" pitchFamily="66" charset="0"/>
              </a:rPr>
              <a:t>Le programme d’activités doit préalablement avoir été soumis pour avis </a:t>
            </a:r>
            <a:r>
              <a:rPr lang="fr-CA" sz="1600" b="0" i="0" dirty="0">
                <a:effectLst/>
                <a:latin typeface="Comic Sans MS" panose="030F0702030302020204" pitchFamily="66" charset="0"/>
              </a:rPr>
              <a:t>au comité de parents du service de garde, lorsqu’il a été formé ainsi </a:t>
            </a:r>
            <a:r>
              <a:rPr lang="fr-CA" sz="1600" b="1" i="0" dirty="0">
                <a:solidFill>
                  <a:srgbClr val="7030A0"/>
                </a:solidFill>
                <a:effectLst/>
                <a:latin typeface="Comic Sans MS" panose="030F0702030302020204" pitchFamily="66" charset="0"/>
              </a:rPr>
              <a:t>qu</a:t>
            </a:r>
            <a:r>
              <a:rPr lang="fr-CA" sz="1600" i="0" dirty="0">
                <a:solidFill>
                  <a:srgbClr val="7030A0"/>
                </a:solidFill>
                <a:effectLst/>
                <a:latin typeface="Comic Sans MS" panose="030F0702030302020204" pitchFamily="66" charset="0"/>
              </a:rPr>
              <a:t>’</a:t>
            </a:r>
            <a:r>
              <a:rPr lang="fr-CA" sz="1600" b="1" i="0" dirty="0">
                <a:solidFill>
                  <a:srgbClr val="7030A0"/>
                </a:solidFill>
                <a:effectLst/>
                <a:latin typeface="Comic Sans MS" panose="030F0702030302020204" pitchFamily="66" charset="0"/>
              </a:rPr>
              <a:t>au conseil d’établissement</a:t>
            </a:r>
            <a:r>
              <a:rPr lang="fr-CA" sz="1600" b="1" i="0" dirty="0">
                <a:effectLst/>
                <a:latin typeface="Comic Sans MS" panose="030F0702030302020204" pitchFamily="66" charset="0"/>
              </a:rPr>
              <a:t>.</a:t>
            </a:r>
            <a:r>
              <a:rPr lang="fr-CA" sz="1600" b="0" i="0" dirty="0">
                <a:effectLst/>
                <a:latin typeface="Comic Sans MS" panose="030F0702030302020204" pitchFamily="66" charset="0"/>
              </a:rPr>
              <a:t> Il est actualisé périodiquement et est rendu public, notamment en étant communiqué aux parents des élèves inscrits au service de garde et aux membres du personnel de l’école </a:t>
            </a:r>
          </a:p>
          <a:p>
            <a:pPr marL="0" indent="0">
              <a:buNone/>
            </a:pPr>
            <a:r>
              <a:rPr lang="fr-CA" sz="1600" b="0" i="0" dirty="0">
                <a:effectLst/>
                <a:latin typeface="Comic Sans MS" panose="030F0702030302020204" pitchFamily="66" charset="0"/>
              </a:rPr>
              <a:t>(Règlement, article 4.1)</a:t>
            </a:r>
          </a:p>
          <a:p>
            <a:pPr marL="0" indent="0">
              <a:buNone/>
            </a:pPr>
            <a:endParaRPr lang="fr-CA" sz="1600" dirty="0">
              <a:latin typeface="Comic Sans MS" panose="030F0702030302020204" pitchFamily="66" charset="0"/>
            </a:endParaRPr>
          </a:p>
          <a:p>
            <a:pPr>
              <a:buFont typeface="Wingdings" panose="05000000000000000000" pitchFamily="2" charset="2"/>
              <a:buChar char="§"/>
            </a:pPr>
            <a:r>
              <a:rPr lang="fr-CA" sz="1600" b="0" i="1" dirty="0">
                <a:solidFill>
                  <a:srgbClr val="7030A0"/>
                </a:solidFill>
                <a:effectLst/>
                <a:latin typeface="Comic Sans MS" panose="030F0702030302020204" pitchFamily="66" charset="0"/>
              </a:rPr>
              <a:t>La planification d’activités des services de garde en milieu scolaire tient compte des valeurs issues du projet éducatif de l’école. Elle permet également d’atteindre les objectifs particuliers des services de garde.</a:t>
            </a:r>
            <a:endParaRPr lang="fr-CA" sz="1600" i="1" dirty="0">
              <a:solidFill>
                <a:srgbClr val="7030A0"/>
              </a:solidFill>
              <a:latin typeface="Comic Sans MS" panose="030F0702030302020204" pitchFamily="66" charset="0"/>
            </a:endParaRPr>
          </a:p>
          <a:p>
            <a:endParaRPr lang="fr-CA" dirty="0"/>
          </a:p>
        </p:txBody>
      </p:sp>
      <p:sp>
        <p:nvSpPr>
          <p:cNvPr id="4" name="Espace réservé du numéro de diapositive 3">
            <a:extLst>
              <a:ext uri="{FF2B5EF4-FFF2-40B4-BE49-F238E27FC236}">
                <a16:creationId xmlns:a16="http://schemas.microsoft.com/office/drawing/2014/main" id="{D8C1FF49-2D52-E0DB-CA2C-D1E2F3F67111}"/>
              </a:ext>
            </a:extLst>
          </p:cNvPr>
          <p:cNvSpPr>
            <a:spLocks noGrp="1"/>
          </p:cNvSpPr>
          <p:nvPr>
            <p:ph type="sldNum" sz="quarter" idx="12"/>
          </p:nvPr>
        </p:nvSpPr>
        <p:spPr/>
        <p:txBody>
          <a:bodyPr/>
          <a:lstStyle/>
          <a:p>
            <a:fld id="{C5A3BC9A-FE49-47A7-9626-068ABCE14BED}" type="slidenum">
              <a:rPr lang="fr-CA" smtClean="0"/>
              <a:t>24</a:t>
            </a:fld>
            <a:endParaRPr lang="fr-CA" dirty="0"/>
          </a:p>
        </p:txBody>
      </p:sp>
    </p:spTree>
    <p:extLst>
      <p:ext uri="{BB962C8B-B14F-4D97-AF65-F5344CB8AC3E}">
        <p14:creationId xmlns:p14="http://schemas.microsoft.com/office/powerpoint/2010/main" val="324846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5E6B6-E4EF-0CF0-D08B-761368D50A97}"/>
              </a:ext>
            </a:extLst>
          </p:cNvPr>
          <p:cNvSpPr>
            <a:spLocks noGrp="1"/>
          </p:cNvSpPr>
          <p:nvPr>
            <p:ph type="title"/>
            <p:custDataLst>
              <p:tags r:id="rId1"/>
            </p:custDataLst>
          </p:nvPr>
        </p:nvSpPr>
        <p:spPr>
          <a:xfrm>
            <a:off x="643467" y="545285"/>
            <a:ext cx="10905065" cy="667694"/>
          </a:xfrm>
        </p:spPr>
        <p:txBody>
          <a:bodyPr>
            <a:normAutofit/>
          </a:bodyPr>
          <a:lstStyle/>
          <a:p>
            <a:r>
              <a:rPr lang="fr-CA" sz="2000" b="1" dirty="0">
                <a:latin typeface="Comic Sans MS" panose="030F0702030302020204" pitchFamily="66" charset="0"/>
              </a:rPr>
              <a:t>La planification des activités en lien avec le développement global </a:t>
            </a:r>
          </a:p>
        </p:txBody>
      </p:sp>
      <p:sp>
        <p:nvSpPr>
          <p:cNvPr id="6" name="Espace réservé du contenu 5">
            <a:extLst>
              <a:ext uri="{FF2B5EF4-FFF2-40B4-BE49-F238E27FC236}">
                <a16:creationId xmlns:a16="http://schemas.microsoft.com/office/drawing/2014/main" id="{7DB42821-7289-5CFD-A732-CDC3C8ABA1D1}"/>
              </a:ext>
            </a:extLst>
          </p:cNvPr>
          <p:cNvSpPr>
            <a:spLocks noGrp="1"/>
          </p:cNvSpPr>
          <p:nvPr>
            <p:ph idx="1"/>
            <p:custDataLst>
              <p:tags r:id="rId2"/>
            </p:custDataLst>
          </p:nvPr>
        </p:nvSpPr>
        <p:spPr>
          <a:xfrm>
            <a:off x="643468" y="1212979"/>
            <a:ext cx="10575822" cy="4963983"/>
          </a:xfrm>
        </p:spPr>
        <p:txBody>
          <a:bodyPr>
            <a:normAutofit/>
          </a:bodyPr>
          <a:lstStyle/>
          <a:p>
            <a:pPr marL="0" indent="0">
              <a:buNone/>
            </a:pPr>
            <a:r>
              <a:rPr lang="fr-CA" sz="1600" dirty="0">
                <a:latin typeface="Comic Sans MS" panose="030F0702030302020204" pitchFamily="66" charset="0"/>
              </a:rPr>
              <a:t>Par l’organisation d’activités variées et basées sur les 5 domaines de développement, on permet à l’enfant de s’épanouir pleinement.</a:t>
            </a:r>
          </a:p>
          <a:p>
            <a:pPr marL="0" indent="0">
              <a:buNone/>
            </a:pPr>
            <a:endParaRPr lang="fr-CA" sz="2000"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Diagramme 4">
            <a:extLst>
              <a:ext uri="{FF2B5EF4-FFF2-40B4-BE49-F238E27FC236}">
                <a16:creationId xmlns:a16="http://schemas.microsoft.com/office/drawing/2014/main" id="{32315959-BFC4-966C-C536-11394CCF2148}"/>
              </a:ext>
            </a:extLst>
          </p:cNvPr>
          <p:cNvGraphicFramePr/>
          <p:nvPr>
            <p:custDataLst>
              <p:tags r:id="rId3"/>
            </p:custDataLst>
            <p:extLst>
              <p:ext uri="{D42A27DB-BD31-4B8C-83A1-F6EECF244321}">
                <p14:modId xmlns:p14="http://schemas.microsoft.com/office/powerpoint/2010/main" val="1513200987"/>
              </p:ext>
            </p:extLst>
          </p:nvPr>
        </p:nvGraphicFramePr>
        <p:xfrm>
          <a:off x="709301" y="1793931"/>
          <a:ext cx="10442961" cy="4965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 2">
            <a:extLst>
              <a:ext uri="{FF2B5EF4-FFF2-40B4-BE49-F238E27FC236}">
                <a16:creationId xmlns:a16="http://schemas.microsoft.com/office/drawing/2014/main" id="{A46598A9-510D-7485-B557-893CD3478925}"/>
              </a:ext>
            </a:extLst>
          </p:cNvPr>
          <p:cNvPicPr>
            <a:picLocks noChangeAspect="1"/>
          </p:cNvPicPr>
          <p:nvPr>
            <p:custDataLst>
              <p:tags r:id="rId4"/>
            </p:custDataLst>
          </p:nvPr>
        </p:nvPicPr>
        <p:blipFill>
          <a:blip r:embed="rId12"/>
          <a:stretch>
            <a:fillRect/>
          </a:stretch>
        </p:blipFill>
        <p:spPr>
          <a:xfrm>
            <a:off x="9157205" y="545285"/>
            <a:ext cx="2028571" cy="580952"/>
          </a:xfrm>
          <a:prstGeom prst="rect">
            <a:avLst/>
          </a:prstGeom>
        </p:spPr>
      </p:pic>
      <p:sp>
        <p:nvSpPr>
          <p:cNvPr id="4" name="Espace réservé du numéro de diapositive 3">
            <a:extLst>
              <a:ext uri="{FF2B5EF4-FFF2-40B4-BE49-F238E27FC236}">
                <a16:creationId xmlns:a16="http://schemas.microsoft.com/office/drawing/2014/main" id="{F94E184D-027D-8837-E359-103E15B66628}"/>
              </a:ext>
            </a:extLst>
          </p:cNvPr>
          <p:cNvSpPr>
            <a:spLocks noGrp="1"/>
          </p:cNvSpPr>
          <p:nvPr>
            <p:ph type="sldNum" sz="quarter" idx="12"/>
          </p:nvPr>
        </p:nvSpPr>
        <p:spPr/>
        <p:txBody>
          <a:bodyPr/>
          <a:lstStyle/>
          <a:p>
            <a:fld id="{C5A3BC9A-FE49-47A7-9626-068ABCE14BED}" type="slidenum">
              <a:rPr lang="fr-CA" smtClean="0"/>
              <a:t>25</a:t>
            </a:fld>
            <a:endParaRPr lang="fr-CA" dirty="0"/>
          </a:p>
        </p:txBody>
      </p:sp>
    </p:spTree>
    <p:extLst>
      <p:ext uri="{BB962C8B-B14F-4D97-AF65-F5344CB8AC3E}">
        <p14:creationId xmlns:p14="http://schemas.microsoft.com/office/powerpoint/2010/main" val="241186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5E6B6-E4EF-0CF0-D08B-761368D50A97}"/>
              </a:ext>
            </a:extLst>
          </p:cNvPr>
          <p:cNvSpPr>
            <a:spLocks noGrp="1"/>
          </p:cNvSpPr>
          <p:nvPr>
            <p:ph type="title"/>
            <p:custDataLst>
              <p:tags r:id="rId1"/>
            </p:custDataLst>
          </p:nvPr>
        </p:nvSpPr>
        <p:spPr>
          <a:xfrm>
            <a:off x="643467" y="586596"/>
            <a:ext cx="10905066" cy="653729"/>
          </a:xfrm>
        </p:spPr>
        <p:txBody>
          <a:bodyPr>
            <a:normAutofit fontScale="90000"/>
          </a:bodyPr>
          <a:lstStyle/>
          <a:p>
            <a:pPr algn="ctr"/>
            <a:br>
              <a:rPr lang="fr-CA" sz="2000" b="1" dirty="0">
                <a:latin typeface="Chaloult_Cond"/>
              </a:rPr>
            </a:br>
            <a:r>
              <a:rPr lang="fr-CA" sz="2000" b="1" dirty="0">
                <a:latin typeface="Chaloult_Cond"/>
              </a:rPr>
              <a:t>Activités en lien avec le développement global </a:t>
            </a:r>
            <a:r>
              <a:rPr lang="fr-CA" sz="2000" dirty="0">
                <a:latin typeface="Chaloult_Cond"/>
              </a:rPr>
              <a:t> </a:t>
            </a:r>
            <a:br>
              <a:rPr lang="fr-CA" sz="2000" dirty="0">
                <a:latin typeface="Chaloult_Cond"/>
              </a:rPr>
            </a:br>
            <a:endParaRPr lang="fr-CA" sz="2000" b="1" dirty="0">
              <a:latin typeface="Chaloult_Cond"/>
            </a:endParaRPr>
          </a:p>
        </p:txBody>
      </p:sp>
      <p:graphicFrame>
        <p:nvGraphicFramePr>
          <p:cNvPr id="5" name="Diagramme 4">
            <a:extLst>
              <a:ext uri="{FF2B5EF4-FFF2-40B4-BE49-F238E27FC236}">
                <a16:creationId xmlns:a16="http://schemas.microsoft.com/office/drawing/2014/main" id="{E0D31EA3-BE42-A32E-3083-42E763414D04}"/>
              </a:ext>
            </a:extLst>
          </p:cNvPr>
          <p:cNvGraphicFramePr/>
          <p:nvPr>
            <p:custDataLst>
              <p:tags r:id="rId2"/>
            </p:custDataLst>
            <p:extLst>
              <p:ext uri="{D42A27DB-BD31-4B8C-83A1-F6EECF244321}">
                <p14:modId xmlns:p14="http://schemas.microsoft.com/office/powerpoint/2010/main" val="3786503988"/>
              </p:ext>
            </p:extLst>
          </p:nvPr>
        </p:nvGraphicFramePr>
        <p:xfrm>
          <a:off x="643467" y="1167548"/>
          <a:ext cx="10520479" cy="55011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age 2">
            <a:extLst>
              <a:ext uri="{FF2B5EF4-FFF2-40B4-BE49-F238E27FC236}">
                <a16:creationId xmlns:a16="http://schemas.microsoft.com/office/drawing/2014/main" id="{0B8CB4AB-E379-58A3-BAE8-0B674674649A}"/>
              </a:ext>
            </a:extLst>
          </p:cNvPr>
          <p:cNvPicPr>
            <a:picLocks noChangeAspect="1"/>
          </p:cNvPicPr>
          <p:nvPr>
            <p:custDataLst>
              <p:tags r:id="rId3"/>
            </p:custDataLst>
          </p:nvPr>
        </p:nvPicPr>
        <p:blipFill>
          <a:blip r:embed="rId11"/>
          <a:stretch>
            <a:fillRect/>
          </a:stretch>
        </p:blipFill>
        <p:spPr>
          <a:xfrm>
            <a:off x="9185924" y="659373"/>
            <a:ext cx="2028571" cy="580952"/>
          </a:xfrm>
          <a:prstGeom prst="rect">
            <a:avLst/>
          </a:prstGeom>
        </p:spPr>
      </p:pic>
      <p:sp>
        <p:nvSpPr>
          <p:cNvPr id="4" name="Espace réservé du numéro de diapositive 3">
            <a:extLst>
              <a:ext uri="{FF2B5EF4-FFF2-40B4-BE49-F238E27FC236}">
                <a16:creationId xmlns:a16="http://schemas.microsoft.com/office/drawing/2014/main" id="{30D9AFD5-0C42-D671-768F-57E6852497B4}"/>
              </a:ext>
            </a:extLst>
          </p:cNvPr>
          <p:cNvSpPr>
            <a:spLocks noGrp="1"/>
          </p:cNvSpPr>
          <p:nvPr>
            <p:ph type="sldNum" sz="quarter" idx="12"/>
          </p:nvPr>
        </p:nvSpPr>
        <p:spPr/>
        <p:txBody>
          <a:bodyPr/>
          <a:lstStyle/>
          <a:p>
            <a:fld id="{C5A3BC9A-FE49-47A7-9626-068ABCE14BED}" type="slidenum">
              <a:rPr lang="fr-CA" smtClean="0"/>
              <a:t>26</a:t>
            </a:fld>
            <a:endParaRPr lang="fr-CA" dirty="0"/>
          </a:p>
        </p:txBody>
      </p:sp>
    </p:spTree>
    <p:extLst>
      <p:ext uri="{BB962C8B-B14F-4D97-AF65-F5344CB8AC3E}">
        <p14:creationId xmlns:p14="http://schemas.microsoft.com/office/powerpoint/2010/main" val="750687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69" y="1212980"/>
            <a:ext cx="10233101" cy="4773752"/>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681134"/>
            <a:ext cx="10515600" cy="595576"/>
          </a:xfrm>
        </p:spPr>
        <p:txBody>
          <a:bodyPr>
            <a:normAutofit fontScale="90000"/>
          </a:bodyPr>
          <a:lstStyle/>
          <a:p>
            <a:pPr algn="ctr"/>
            <a:br>
              <a:rPr lang="fr-CA" sz="2000" b="1" dirty="0">
                <a:latin typeface="Chaloult_Cond" panose="00000400000000000000" pitchFamily="2" charset="0"/>
              </a:rPr>
            </a:br>
            <a:r>
              <a:rPr lang="fr-CA" sz="2000" b="1" dirty="0">
                <a:latin typeface="Chaloult_Cond" panose="00000400000000000000" pitchFamily="2" charset="0"/>
              </a:rPr>
              <a:t>L’horaire type d’une journée</a:t>
            </a:r>
          </a:p>
        </p:txBody>
      </p:sp>
      <p:graphicFrame>
        <p:nvGraphicFramePr>
          <p:cNvPr id="4" name="Diagramme 3">
            <a:extLst>
              <a:ext uri="{FF2B5EF4-FFF2-40B4-BE49-F238E27FC236}">
                <a16:creationId xmlns:a16="http://schemas.microsoft.com/office/drawing/2014/main" id="{349476B0-9059-046A-0E21-CBDC18F75B3F}"/>
              </a:ext>
            </a:extLst>
          </p:cNvPr>
          <p:cNvGraphicFramePr/>
          <p:nvPr>
            <p:extLst>
              <p:ext uri="{D42A27DB-BD31-4B8C-83A1-F6EECF244321}">
                <p14:modId xmlns:p14="http://schemas.microsoft.com/office/powerpoint/2010/main" val="3661905495"/>
              </p:ext>
            </p:extLst>
          </p:nvPr>
        </p:nvGraphicFramePr>
        <p:xfrm>
          <a:off x="923730" y="1212979"/>
          <a:ext cx="9862458" cy="51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38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372BFB2-4CE8-89D1-808B-9DF2E4453B88}"/>
              </a:ext>
            </a:extLst>
          </p:cNvPr>
          <p:cNvSpPr txBox="1"/>
          <p:nvPr>
            <p:custDataLst>
              <p:tags r:id="rId1"/>
            </p:custDataLst>
          </p:nvPr>
        </p:nvSpPr>
        <p:spPr>
          <a:xfrm>
            <a:off x="838200" y="1343610"/>
            <a:ext cx="10535816" cy="1754326"/>
          </a:xfrm>
          <a:prstGeom prst="rect">
            <a:avLst/>
          </a:prstGeom>
          <a:noFill/>
        </p:spPr>
        <p:txBody>
          <a:bodyPr wrap="square" rtlCol="0">
            <a:spAutoFit/>
          </a:bodyPr>
          <a:lstStyle/>
          <a:p>
            <a:endParaRPr lang="fr-CA" dirty="0"/>
          </a:p>
          <a:p>
            <a:endParaRPr lang="fr-CA" dirty="0"/>
          </a:p>
          <a:p>
            <a:endParaRPr lang="fr-CA" dirty="0"/>
          </a:p>
          <a:p>
            <a:endParaRPr lang="fr-CA" dirty="0"/>
          </a:p>
          <a:p>
            <a:endParaRPr lang="fr-CA" dirty="0"/>
          </a:p>
          <a:p>
            <a:endParaRPr lang="fr-CA" dirty="0"/>
          </a:p>
        </p:txBody>
      </p:sp>
      <p:sp>
        <p:nvSpPr>
          <p:cNvPr id="10" name="ZoneTexte 9">
            <a:extLst>
              <a:ext uri="{FF2B5EF4-FFF2-40B4-BE49-F238E27FC236}">
                <a16:creationId xmlns:a16="http://schemas.microsoft.com/office/drawing/2014/main" id="{ED2087F4-ACA9-3179-2BFB-2DC583E3A122}"/>
              </a:ext>
            </a:extLst>
          </p:cNvPr>
          <p:cNvSpPr txBox="1"/>
          <p:nvPr>
            <p:custDataLst>
              <p:tags r:id="rId2"/>
            </p:custDataLst>
          </p:nvPr>
        </p:nvSpPr>
        <p:spPr>
          <a:xfrm>
            <a:off x="1062183" y="328395"/>
            <a:ext cx="9857744" cy="707886"/>
          </a:xfrm>
          <a:prstGeom prst="rect">
            <a:avLst/>
          </a:prstGeom>
          <a:noFill/>
        </p:spPr>
        <p:txBody>
          <a:bodyPr wrap="square" rtlCol="0">
            <a:spAutoFit/>
          </a:bodyPr>
          <a:lstStyle/>
          <a:p>
            <a:endParaRPr lang="en-US" sz="2000" b="1" dirty="0">
              <a:latin typeface="Comic Sans MS" panose="030F0702030302020204" pitchFamily="66" charset="0"/>
            </a:endParaRPr>
          </a:p>
          <a:p>
            <a:r>
              <a:rPr lang="en-US" sz="2000" b="1" dirty="0">
                <a:latin typeface="Comic Sans MS" panose="030F0702030302020204" pitchFamily="66" charset="0"/>
              </a:rPr>
              <a:t>Les </a:t>
            </a:r>
            <a:r>
              <a:rPr lang="en-US" sz="2000" b="1" dirty="0" err="1">
                <a:latin typeface="Comic Sans MS" panose="030F0702030302020204" pitchFamily="66" charset="0"/>
              </a:rPr>
              <a:t>différentes</a:t>
            </a:r>
            <a:r>
              <a:rPr lang="en-US" sz="2000" b="1" dirty="0">
                <a:latin typeface="Comic Sans MS" panose="030F0702030302020204" pitchFamily="66" charset="0"/>
              </a:rPr>
              <a:t> </a:t>
            </a:r>
            <a:r>
              <a:rPr lang="en-US" sz="2000" b="1" dirty="0" err="1">
                <a:latin typeface="Comic Sans MS" panose="030F0702030302020204" pitchFamily="66" charset="0"/>
              </a:rPr>
              <a:t>catégories</a:t>
            </a:r>
            <a:r>
              <a:rPr lang="en-US" sz="2000" b="1" dirty="0">
                <a:latin typeface="Comic Sans MS" panose="030F0702030302020204" pitchFamily="66" charset="0"/>
              </a:rPr>
              <a:t> d’activités</a:t>
            </a:r>
            <a:endParaRPr lang="fr-CA" sz="2000" b="1" dirty="0">
              <a:latin typeface="Comic Sans MS" panose="030F0702030302020204" pitchFamily="66" charset="0"/>
            </a:endParaRPr>
          </a:p>
        </p:txBody>
      </p:sp>
      <p:sp>
        <p:nvSpPr>
          <p:cNvPr id="3" name="ZoneTexte 2">
            <a:extLst>
              <a:ext uri="{FF2B5EF4-FFF2-40B4-BE49-F238E27FC236}">
                <a16:creationId xmlns:a16="http://schemas.microsoft.com/office/drawing/2014/main" id="{1CEE71A8-E660-51F3-3201-9093C8934A25}"/>
              </a:ext>
            </a:extLst>
          </p:cNvPr>
          <p:cNvSpPr txBox="1"/>
          <p:nvPr>
            <p:custDataLst>
              <p:tags r:id="rId3"/>
            </p:custDataLst>
          </p:nvPr>
        </p:nvSpPr>
        <p:spPr>
          <a:xfrm>
            <a:off x="1482571" y="1713390"/>
            <a:ext cx="8007658" cy="369332"/>
          </a:xfrm>
          <a:prstGeom prst="rect">
            <a:avLst/>
          </a:prstGeom>
          <a:noFill/>
        </p:spPr>
        <p:txBody>
          <a:bodyPr wrap="square" rtlCol="0">
            <a:spAutoFit/>
          </a:bodyPr>
          <a:lstStyle/>
          <a:p>
            <a:endParaRPr lang="fr-CA" dirty="0"/>
          </a:p>
        </p:txBody>
      </p:sp>
      <p:graphicFrame>
        <p:nvGraphicFramePr>
          <p:cNvPr id="4" name="Diagramme 3">
            <a:extLst>
              <a:ext uri="{FF2B5EF4-FFF2-40B4-BE49-F238E27FC236}">
                <a16:creationId xmlns:a16="http://schemas.microsoft.com/office/drawing/2014/main" id="{D164BF6C-8237-E5ED-CC22-7ABFE63D5962}"/>
              </a:ext>
            </a:extLst>
          </p:cNvPr>
          <p:cNvGraphicFramePr/>
          <p:nvPr>
            <p:custDataLst>
              <p:tags r:id="rId4"/>
            </p:custDataLst>
            <p:extLst>
              <p:ext uri="{D42A27DB-BD31-4B8C-83A1-F6EECF244321}">
                <p14:modId xmlns:p14="http://schemas.microsoft.com/office/powerpoint/2010/main" val="3039980698"/>
              </p:ext>
            </p:extLst>
          </p:nvPr>
        </p:nvGraphicFramePr>
        <p:xfrm>
          <a:off x="1186402" y="1343610"/>
          <a:ext cx="9857744" cy="4375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Image 10">
            <a:extLst>
              <a:ext uri="{FF2B5EF4-FFF2-40B4-BE49-F238E27FC236}">
                <a16:creationId xmlns:a16="http://schemas.microsoft.com/office/drawing/2014/main" id="{70833576-B38A-7AEE-274E-86BFCFF359A2}"/>
              </a:ext>
            </a:extLst>
          </p:cNvPr>
          <p:cNvPicPr>
            <a:picLocks noChangeAspect="1"/>
          </p:cNvPicPr>
          <p:nvPr>
            <p:custDataLst>
              <p:tags r:id="rId5"/>
            </p:custDataLst>
          </p:nvPr>
        </p:nvPicPr>
        <p:blipFill>
          <a:blip r:embed="rId12"/>
          <a:stretch>
            <a:fillRect/>
          </a:stretch>
        </p:blipFill>
        <p:spPr>
          <a:xfrm>
            <a:off x="8610600" y="526117"/>
            <a:ext cx="2030144" cy="579170"/>
          </a:xfrm>
          <a:prstGeom prst="rect">
            <a:avLst/>
          </a:prstGeom>
        </p:spPr>
      </p:pic>
      <p:sp>
        <p:nvSpPr>
          <p:cNvPr id="2" name="Espace réservé du numéro de diapositive 1">
            <a:extLst>
              <a:ext uri="{FF2B5EF4-FFF2-40B4-BE49-F238E27FC236}">
                <a16:creationId xmlns:a16="http://schemas.microsoft.com/office/drawing/2014/main" id="{3549F7E8-8DB5-33B9-7F0B-966EC7858647}"/>
              </a:ext>
            </a:extLst>
          </p:cNvPr>
          <p:cNvSpPr>
            <a:spLocks noGrp="1"/>
          </p:cNvSpPr>
          <p:nvPr>
            <p:ph type="sldNum" sz="quarter" idx="12"/>
          </p:nvPr>
        </p:nvSpPr>
        <p:spPr/>
        <p:txBody>
          <a:bodyPr/>
          <a:lstStyle/>
          <a:p>
            <a:fld id="{C5A3BC9A-FE49-47A7-9626-068ABCE14BED}" type="slidenum">
              <a:rPr lang="fr-CA" smtClean="0"/>
              <a:t>28</a:t>
            </a:fld>
            <a:endParaRPr lang="fr-CA" dirty="0"/>
          </a:p>
        </p:txBody>
      </p:sp>
    </p:spTree>
    <p:extLst>
      <p:ext uri="{BB962C8B-B14F-4D97-AF65-F5344CB8AC3E}">
        <p14:creationId xmlns:p14="http://schemas.microsoft.com/office/powerpoint/2010/main" val="98448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97254"/>
            <a:ext cx="10324381" cy="5105138"/>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655608"/>
            <a:ext cx="10515600" cy="441646"/>
          </a:xfrm>
        </p:spPr>
        <p:txBody>
          <a:bodyPr>
            <a:normAutofit fontScale="90000"/>
          </a:bodyPr>
          <a:lstStyle/>
          <a:p>
            <a:r>
              <a:rPr lang="fr-CA" sz="2200" b="1" dirty="0">
                <a:latin typeface="Comic Sans MS" panose="030F0702030302020204" pitchFamily="66" charset="0"/>
              </a:rPr>
              <a:t>La routine du matin</a:t>
            </a:r>
            <a:r>
              <a:rPr lang="fr-CA" sz="2200" b="1" dirty="0">
                <a:latin typeface="Chaloult_Cond" panose="00000400000000000000" pitchFamily="2" charset="0"/>
              </a:rPr>
              <a:t>	</a:t>
            </a:r>
            <a:r>
              <a:rPr lang="fr-CA" sz="2400" b="1" dirty="0">
                <a:latin typeface="Chaloult_Cond" panose="00000400000000000000" pitchFamily="2" charset="0"/>
              </a:rPr>
              <a:t>							</a:t>
            </a:r>
            <a:br>
              <a:rPr lang="fr-CA" sz="2400" b="1" dirty="0">
                <a:latin typeface="Chaloult_Cond" panose="00000400000000000000" pitchFamily="2" charset="0"/>
              </a:rPr>
            </a:br>
            <a:br>
              <a:rPr lang="fr-CA" sz="2400" b="1" dirty="0">
                <a:latin typeface="Chaloult_Cond" panose="00000400000000000000" pitchFamily="2" charset="0"/>
              </a:rPr>
            </a:br>
            <a:endParaRPr lang="fr-CA" sz="2400" b="1" dirty="0">
              <a:latin typeface="Chaloult_Cond" panose="00000400000000000000" pitchFamily="2" charset="0"/>
            </a:endParaRPr>
          </a:p>
        </p:txBody>
      </p:sp>
      <p:graphicFrame>
        <p:nvGraphicFramePr>
          <p:cNvPr id="4" name="Diagramme 3">
            <a:extLst>
              <a:ext uri="{FF2B5EF4-FFF2-40B4-BE49-F238E27FC236}">
                <a16:creationId xmlns:a16="http://schemas.microsoft.com/office/drawing/2014/main" id="{349476B0-9059-046A-0E21-CBDC18F75B3F}"/>
              </a:ext>
            </a:extLst>
          </p:cNvPr>
          <p:cNvGraphicFramePr/>
          <p:nvPr>
            <p:extLst>
              <p:ext uri="{D42A27DB-BD31-4B8C-83A1-F6EECF244321}">
                <p14:modId xmlns:p14="http://schemas.microsoft.com/office/powerpoint/2010/main" val="881916417"/>
              </p:ext>
            </p:extLst>
          </p:nvPr>
        </p:nvGraphicFramePr>
        <p:xfrm>
          <a:off x="905069" y="1516224"/>
          <a:ext cx="10049070" cy="291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Acheter Milk&amp;Moo Sac à dos pour enfants avec boîte à lunch, Ensemble de sac  à dos scolaire pour filles et garçons, Sac à dos pour tout-petits 2 en 1,  Sac à lunch">
            <a:extLst>
              <a:ext uri="{FF2B5EF4-FFF2-40B4-BE49-F238E27FC236}">
                <a16:creationId xmlns:a16="http://schemas.microsoft.com/office/drawing/2014/main" id="{4064CBE1-735B-AF19-DB9E-D6B8D133B5A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5069" y="4848356"/>
            <a:ext cx="2165935" cy="1285025"/>
          </a:xfrm>
          <a:prstGeom prst="rect">
            <a:avLst/>
          </a:prstGeom>
          <a:noFill/>
          <a:ln>
            <a:noFill/>
          </a:ln>
        </p:spPr>
      </p:pic>
    </p:spTree>
    <p:extLst>
      <p:ext uri="{BB962C8B-B14F-4D97-AF65-F5344CB8AC3E}">
        <p14:creationId xmlns:p14="http://schemas.microsoft.com/office/powerpoint/2010/main" val="281086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4FD01D7-82B2-9B41-104C-8F81C51C3BAB}"/>
              </a:ext>
            </a:extLst>
          </p:cNvPr>
          <p:cNvSpPr>
            <a:spLocks noGrp="1"/>
          </p:cNvSpPr>
          <p:nvPr>
            <p:ph type="title"/>
          </p:nvPr>
        </p:nvSpPr>
        <p:spPr>
          <a:xfrm>
            <a:off x="4295955" y="681037"/>
            <a:ext cx="7057844" cy="965201"/>
          </a:xfrm>
        </p:spPr>
        <p:txBody>
          <a:bodyPr>
            <a:normAutofit/>
          </a:bodyPr>
          <a:lstStyle/>
          <a:p>
            <a:pPr algn="ctr"/>
            <a:br>
              <a:rPr lang="fr-CA" sz="2000" b="1" dirty="0">
                <a:latin typeface="Comic Sans MS" panose="030F0702030302020204" pitchFamily="66" charset="0"/>
              </a:rPr>
            </a:br>
            <a:r>
              <a:rPr lang="fr-CA" sz="2000" b="1" dirty="0">
                <a:latin typeface="Comic Sans MS" panose="030F0702030302020204" pitchFamily="66" charset="0"/>
              </a:rPr>
              <a:t>Le personnel du service de garde</a:t>
            </a:r>
          </a:p>
        </p:txBody>
      </p:sp>
      <p:sp>
        <p:nvSpPr>
          <p:cNvPr id="4" name="Espace réservé du contenu 3">
            <a:extLst>
              <a:ext uri="{FF2B5EF4-FFF2-40B4-BE49-F238E27FC236}">
                <a16:creationId xmlns:a16="http://schemas.microsoft.com/office/drawing/2014/main" id="{481230BE-3558-A6EF-5D8F-0213661E3ED4}"/>
              </a:ext>
            </a:extLst>
          </p:cNvPr>
          <p:cNvSpPr>
            <a:spLocks noGrp="1"/>
          </p:cNvSpPr>
          <p:nvPr>
            <p:ph idx="1"/>
          </p:nvPr>
        </p:nvSpPr>
        <p:spPr>
          <a:xfrm>
            <a:off x="4176622" y="1825625"/>
            <a:ext cx="7177177" cy="4043363"/>
          </a:xfrm>
        </p:spPr>
        <p:txBody>
          <a:bodyPr>
            <a:normAutofit/>
          </a:bodyPr>
          <a:lstStyle/>
          <a:p>
            <a:pPr marL="0" indent="0">
              <a:buNone/>
            </a:pPr>
            <a:r>
              <a:rPr lang="en-US" sz="1600" dirty="0">
                <a:latin typeface="Comic Sans MS" panose="030F0702030302020204" pitchFamily="66" charset="0"/>
              </a:rPr>
              <a:t>Notre équipe </a:t>
            </a:r>
            <a:r>
              <a:rPr lang="en-US" sz="1600" dirty="0" err="1">
                <a:latin typeface="Comic Sans MS" panose="030F0702030302020204" pitchFamily="66" charset="0"/>
              </a:rPr>
              <a:t>est</a:t>
            </a:r>
            <a:r>
              <a:rPr lang="en-US" sz="1600" dirty="0">
                <a:latin typeface="Comic Sans MS" panose="030F0702030302020204" pitchFamily="66" charset="0"/>
              </a:rPr>
              <a:t> </a:t>
            </a:r>
            <a:r>
              <a:rPr lang="en-US" sz="1600" dirty="0" err="1">
                <a:latin typeface="Comic Sans MS" panose="030F0702030302020204" pitchFamily="66" charset="0"/>
              </a:rPr>
              <a:t>composée</a:t>
            </a:r>
            <a:r>
              <a:rPr lang="en-US" sz="1600" dirty="0">
                <a:latin typeface="Comic Sans MS" panose="030F0702030302020204" pitchFamily="66" charset="0"/>
              </a:rPr>
              <a:t> de 5 </a:t>
            </a:r>
            <a:r>
              <a:rPr lang="en-US" sz="1600" dirty="0" err="1">
                <a:latin typeface="Comic Sans MS" panose="030F0702030302020204" pitchFamily="66" charset="0"/>
              </a:rPr>
              <a:t>éducatrices</a:t>
            </a:r>
            <a:r>
              <a:rPr lang="en-US" sz="1600" dirty="0">
                <a:latin typeface="Comic Sans MS" panose="030F0702030302020204" pitchFamily="66" charset="0"/>
              </a:rPr>
              <a:t>, 1 </a:t>
            </a:r>
            <a:r>
              <a:rPr lang="en-US" sz="1600" dirty="0" err="1">
                <a:latin typeface="Comic Sans MS" panose="030F0702030302020204" pitchFamily="66" charset="0"/>
              </a:rPr>
              <a:t>éducateur</a:t>
            </a:r>
            <a:r>
              <a:rPr lang="en-US" sz="1600" dirty="0">
                <a:latin typeface="Comic Sans MS" panose="030F0702030302020204" pitchFamily="66" charset="0"/>
              </a:rPr>
              <a:t> et </a:t>
            </a:r>
            <a:r>
              <a:rPr lang="en-US" sz="1600" dirty="0" err="1">
                <a:latin typeface="Comic Sans MS" panose="030F0702030302020204" pitchFamily="66" charset="0"/>
              </a:rPr>
              <a:t>d’une</a:t>
            </a:r>
            <a:r>
              <a:rPr lang="en-US" sz="1600" dirty="0">
                <a:latin typeface="Comic Sans MS" panose="030F0702030302020204" pitchFamily="66" charset="0"/>
              </a:rPr>
              <a:t> </a:t>
            </a:r>
            <a:r>
              <a:rPr lang="en-US" sz="1600" dirty="0" err="1">
                <a:latin typeface="Comic Sans MS" panose="030F0702030302020204" pitchFamily="66" charset="0"/>
              </a:rPr>
              <a:t>technicienne</a:t>
            </a:r>
            <a:r>
              <a:rPr lang="en-US" sz="1600" dirty="0">
                <a:latin typeface="Comic Sans MS" panose="030F0702030302020204" pitchFamily="66" charset="0"/>
              </a:rPr>
              <a:t>. En </a:t>
            </a:r>
            <a:r>
              <a:rPr lang="en-US" sz="1600" dirty="0" err="1">
                <a:latin typeface="Comic Sans MS" panose="030F0702030302020204" pitchFamily="66" charset="0"/>
              </a:rPr>
              <a:t>réunissant</a:t>
            </a:r>
            <a:r>
              <a:rPr lang="en-US" sz="1600" dirty="0">
                <a:latin typeface="Comic Sans MS" panose="030F0702030302020204" pitchFamily="66" charset="0"/>
              </a:rPr>
              <a:t> les forces de chacun, nous </a:t>
            </a:r>
            <a:r>
              <a:rPr lang="en-US" sz="1600" dirty="0" err="1">
                <a:latin typeface="Comic Sans MS" panose="030F0702030302020204" pitchFamily="66" charset="0"/>
              </a:rPr>
              <a:t>pouvons</a:t>
            </a:r>
            <a:r>
              <a:rPr lang="en-US" sz="1600" dirty="0">
                <a:latin typeface="Comic Sans MS" panose="030F0702030302020204" pitchFamily="66" charset="0"/>
              </a:rPr>
              <a:t> </a:t>
            </a:r>
            <a:r>
              <a:rPr lang="en-US" sz="1600" dirty="0" err="1">
                <a:latin typeface="Comic Sans MS" panose="030F0702030302020204" pitchFamily="66" charset="0"/>
              </a:rPr>
              <a:t>organiser</a:t>
            </a:r>
            <a:r>
              <a:rPr lang="en-US" sz="1600" dirty="0">
                <a:latin typeface="Comic Sans MS" panose="030F0702030302020204" pitchFamily="66" charset="0"/>
              </a:rPr>
              <a:t> du sport </a:t>
            </a:r>
            <a:r>
              <a:rPr lang="en-US" sz="1600" dirty="0" err="1">
                <a:latin typeface="Comic Sans MS" panose="030F0702030302020204" pitchFamily="66" charset="0"/>
              </a:rPr>
              <a:t>en</a:t>
            </a:r>
            <a:r>
              <a:rPr lang="en-US" sz="1600" dirty="0">
                <a:latin typeface="Comic Sans MS" panose="030F0702030302020204" pitchFamily="66" charset="0"/>
              </a:rPr>
              <a:t> équipe, des ateliers </a:t>
            </a:r>
            <a:r>
              <a:rPr lang="en-US" sz="1600" dirty="0" err="1">
                <a:latin typeface="Comic Sans MS" panose="030F0702030302020204" pitchFamily="66" charset="0"/>
              </a:rPr>
              <a:t>culinaires</a:t>
            </a:r>
            <a:r>
              <a:rPr lang="en-US" sz="1600" dirty="0">
                <a:latin typeface="Comic Sans MS" panose="030F0702030302020204" pitchFamily="66" charset="0"/>
              </a:rPr>
              <a:t>, des bricolages et des </a:t>
            </a:r>
            <a:r>
              <a:rPr lang="en-US" sz="1600" dirty="0" err="1">
                <a:latin typeface="Comic Sans MS" panose="030F0702030302020204" pitchFamily="66" charset="0"/>
              </a:rPr>
              <a:t>projets</a:t>
            </a:r>
            <a:r>
              <a:rPr lang="en-US" sz="1600" dirty="0">
                <a:latin typeface="Comic Sans MS" panose="030F0702030302020204" pitchFamily="66" charset="0"/>
              </a:rPr>
              <a:t> à long </a:t>
            </a:r>
            <a:r>
              <a:rPr lang="en-US" sz="1600" dirty="0" err="1">
                <a:latin typeface="Comic Sans MS" panose="030F0702030302020204" pitchFamily="66" charset="0"/>
              </a:rPr>
              <a:t>terme</a:t>
            </a:r>
            <a:r>
              <a:rPr lang="en-US" sz="1600" dirty="0">
                <a:latin typeface="Comic Sans MS" panose="030F0702030302020204" pitchFamily="66" charset="0"/>
              </a:rPr>
              <a:t>.</a:t>
            </a:r>
          </a:p>
          <a:p>
            <a:pPr marL="0" indent="0">
              <a:buNone/>
            </a:pPr>
            <a:r>
              <a:rPr lang="en-US" sz="1600" dirty="0" err="1">
                <a:latin typeface="Comic Sans MS" panose="030F0702030302020204" pitchFamily="66" charset="0"/>
              </a:rPr>
              <a:t>Plusieurs</a:t>
            </a:r>
            <a:r>
              <a:rPr lang="en-US" sz="1600" dirty="0">
                <a:latin typeface="Comic Sans MS" panose="030F0702030302020204" pitchFamily="66" charset="0"/>
              </a:rPr>
              <a:t> formations </a:t>
            </a:r>
            <a:r>
              <a:rPr lang="en-US" sz="1600" dirty="0" err="1">
                <a:latin typeface="Comic Sans MS" panose="030F0702030302020204" pitchFamily="66" charset="0"/>
              </a:rPr>
              <a:t>sont</a:t>
            </a:r>
            <a:r>
              <a:rPr lang="en-US" sz="1600" dirty="0">
                <a:latin typeface="Comic Sans MS" panose="030F0702030302020204" pitchFamily="66" charset="0"/>
              </a:rPr>
              <a:t> </a:t>
            </a:r>
            <a:r>
              <a:rPr lang="en-US" sz="1600" dirty="0" err="1">
                <a:latin typeface="Comic Sans MS" panose="030F0702030302020204" pitchFamily="66" charset="0"/>
              </a:rPr>
              <a:t>offertes</a:t>
            </a:r>
            <a:r>
              <a:rPr lang="en-US" sz="1600" dirty="0">
                <a:latin typeface="Comic Sans MS" panose="030F0702030302020204" pitchFamily="66" charset="0"/>
              </a:rPr>
              <a:t> pendant </a:t>
            </a:r>
            <a:r>
              <a:rPr lang="en-US" sz="1600" dirty="0" err="1">
                <a:latin typeface="Comic Sans MS" panose="030F0702030302020204" pitchFamily="66" charset="0"/>
              </a:rPr>
              <a:t>l’année</a:t>
            </a:r>
            <a:r>
              <a:rPr lang="en-US" sz="1600" dirty="0">
                <a:latin typeface="Comic Sans MS" panose="030F0702030302020204" pitchFamily="66" charset="0"/>
              </a:rPr>
              <a:t> au personnel </a:t>
            </a:r>
            <a:r>
              <a:rPr lang="en-US" sz="1600" dirty="0" err="1">
                <a:latin typeface="Comic Sans MS" panose="030F0702030302020204" pitchFamily="66" charset="0"/>
              </a:rPr>
              <a:t>éducateur</a:t>
            </a:r>
            <a:r>
              <a:rPr lang="en-US" sz="1600" dirty="0">
                <a:latin typeface="Comic Sans MS" panose="030F0702030302020204" pitchFamily="66" charset="0"/>
              </a:rPr>
              <a:t> pour les </a:t>
            </a:r>
            <a:r>
              <a:rPr lang="en-US" sz="1600" dirty="0" err="1">
                <a:latin typeface="Comic Sans MS" panose="030F0702030302020204" pitchFamily="66" charset="0"/>
              </a:rPr>
              <a:t>soutenir</a:t>
            </a:r>
            <a:r>
              <a:rPr lang="en-US" sz="1600" dirty="0">
                <a:latin typeface="Comic Sans MS" panose="030F0702030302020204" pitchFamily="66" charset="0"/>
              </a:rPr>
              <a:t> dans </a:t>
            </a:r>
            <a:r>
              <a:rPr lang="en-US" sz="1600" dirty="0" err="1">
                <a:latin typeface="Comic Sans MS" panose="030F0702030302020204" pitchFamily="66" charset="0"/>
              </a:rPr>
              <a:t>leur</a:t>
            </a:r>
            <a:r>
              <a:rPr lang="en-US" sz="1600" dirty="0">
                <a:latin typeface="Comic Sans MS" panose="030F0702030302020204" pitchFamily="66" charset="0"/>
              </a:rPr>
              <a:t> travail. </a:t>
            </a:r>
          </a:p>
          <a:p>
            <a:pPr marL="0" indent="0">
              <a:buNone/>
            </a:pPr>
            <a:r>
              <a:rPr lang="en-US" sz="1600" dirty="0">
                <a:latin typeface="Comic Sans MS" panose="030F0702030302020204" pitchFamily="66" charset="0"/>
              </a:rPr>
              <a:t>Les </a:t>
            </a:r>
            <a:r>
              <a:rPr lang="en-US" sz="1600" dirty="0" err="1">
                <a:latin typeface="Comic Sans MS" panose="030F0702030302020204" pitchFamily="66" charset="0"/>
              </a:rPr>
              <a:t>sujets</a:t>
            </a:r>
            <a:r>
              <a:rPr lang="en-US" sz="1600" dirty="0">
                <a:latin typeface="Comic Sans MS" panose="030F0702030302020204" pitchFamily="66" charset="0"/>
              </a:rPr>
              <a:t> </a:t>
            </a:r>
            <a:r>
              <a:rPr lang="en-US" sz="1600" dirty="0" err="1">
                <a:latin typeface="Comic Sans MS" panose="030F0702030302020204" pitchFamily="66" charset="0"/>
              </a:rPr>
              <a:t>abordés</a:t>
            </a:r>
            <a:r>
              <a:rPr lang="en-US" sz="1600" dirty="0">
                <a:latin typeface="Comic Sans MS" panose="030F0702030302020204" pitchFamily="66" charset="0"/>
              </a:rPr>
              <a:t> </a:t>
            </a:r>
            <a:r>
              <a:rPr lang="en-US" sz="1600" dirty="0" err="1">
                <a:latin typeface="Comic Sans MS" panose="030F0702030302020204" pitchFamily="66" charset="0"/>
              </a:rPr>
              <a:t>sont</a:t>
            </a:r>
            <a:r>
              <a:rPr lang="en-US" sz="1600" dirty="0">
                <a:latin typeface="Comic Sans MS" panose="030F0702030302020204" pitchFamily="66" charset="0"/>
              </a:rPr>
              <a:t> </a:t>
            </a:r>
            <a:r>
              <a:rPr lang="en-US" sz="1600" dirty="0" err="1">
                <a:latin typeface="Comic Sans MS" panose="030F0702030302020204" pitchFamily="66" charset="0"/>
              </a:rPr>
              <a:t>en</a:t>
            </a:r>
            <a:r>
              <a:rPr lang="en-US" sz="1600" dirty="0">
                <a:latin typeface="Comic Sans MS" panose="030F0702030302020204" pitchFamily="66" charset="0"/>
              </a:rPr>
              <a:t> lien avec le </a:t>
            </a:r>
            <a:r>
              <a:rPr lang="en-US" sz="1600" dirty="0" err="1">
                <a:latin typeface="Comic Sans MS" panose="030F0702030302020204" pitchFamily="66" charset="0"/>
              </a:rPr>
              <a:t>développement</a:t>
            </a:r>
            <a:r>
              <a:rPr lang="en-US" sz="1600" dirty="0">
                <a:latin typeface="Comic Sans MS" panose="030F0702030302020204" pitchFamily="66" charset="0"/>
              </a:rPr>
              <a:t> global des enfants, la planification et comment </a:t>
            </a:r>
            <a:r>
              <a:rPr lang="en-US" sz="1600" dirty="0" err="1">
                <a:latin typeface="Comic Sans MS" panose="030F0702030302020204" pitchFamily="66" charset="0"/>
              </a:rPr>
              <a:t>intervenir</a:t>
            </a:r>
            <a:r>
              <a:rPr lang="en-US" sz="1600" dirty="0">
                <a:latin typeface="Comic Sans MS" panose="030F0702030302020204" pitchFamily="66" charset="0"/>
              </a:rPr>
              <a:t> avec les </a:t>
            </a:r>
            <a:r>
              <a:rPr lang="en-US" sz="1600" dirty="0" err="1">
                <a:latin typeface="Comic Sans MS" panose="030F0702030302020204" pitchFamily="66" charset="0"/>
              </a:rPr>
              <a:t>élèves</a:t>
            </a:r>
            <a:r>
              <a:rPr lang="en-US" sz="1600" dirty="0">
                <a:latin typeface="Comic Sans MS" panose="030F0702030302020204" pitchFamily="66" charset="0"/>
              </a:rPr>
              <a:t> à </a:t>
            </a:r>
            <a:r>
              <a:rPr lang="en-US" sz="1600" dirty="0" err="1">
                <a:latin typeface="Comic Sans MS" panose="030F0702030302020204" pitchFamily="66" charset="0"/>
              </a:rPr>
              <a:t>besoins</a:t>
            </a:r>
            <a:r>
              <a:rPr lang="en-US" sz="1600" dirty="0">
                <a:latin typeface="Comic Sans MS" panose="030F0702030302020204" pitchFamily="66" charset="0"/>
              </a:rPr>
              <a:t> </a:t>
            </a:r>
            <a:r>
              <a:rPr lang="en-US" sz="1600" dirty="0" err="1">
                <a:latin typeface="Comic Sans MS" panose="030F0702030302020204" pitchFamily="66" charset="0"/>
              </a:rPr>
              <a:t>particuliers</a:t>
            </a:r>
            <a:r>
              <a:rPr lang="en-US" sz="1600" dirty="0">
                <a:latin typeface="Comic Sans MS" panose="030F0702030302020204" pitchFamily="66" charset="0"/>
              </a:rPr>
              <a:t>.</a:t>
            </a:r>
          </a:p>
          <a:p>
            <a:pPr marL="0" indent="0">
              <a:buNone/>
            </a:pPr>
            <a:r>
              <a:rPr lang="en-US" sz="1600" dirty="0">
                <a:latin typeface="Comic Sans MS" panose="030F0702030302020204" pitchFamily="66" charset="0"/>
              </a:rPr>
              <a:t>Nous </a:t>
            </a:r>
            <a:r>
              <a:rPr lang="en-US" sz="1600" dirty="0" err="1">
                <a:latin typeface="Comic Sans MS" panose="030F0702030302020204" pitchFamily="66" charset="0"/>
              </a:rPr>
              <a:t>avons</a:t>
            </a:r>
            <a:r>
              <a:rPr lang="en-US" sz="1600" dirty="0">
                <a:latin typeface="Comic Sans MS" panose="030F0702030302020204" pitchFamily="66" charset="0"/>
              </a:rPr>
              <a:t> </a:t>
            </a:r>
            <a:r>
              <a:rPr lang="en-US" sz="1600" dirty="0" err="1">
                <a:latin typeface="Comic Sans MS" panose="030F0702030302020204" pitchFamily="66" charset="0"/>
              </a:rPr>
              <a:t>également</a:t>
            </a:r>
            <a:r>
              <a:rPr lang="en-US" sz="1600" dirty="0">
                <a:latin typeface="Comic Sans MS" panose="030F0702030302020204" pitchFamily="66" charset="0"/>
              </a:rPr>
              <a:t> la </a:t>
            </a:r>
            <a:r>
              <a:rPr lang="en-US" sz="1600" dirty="0" err="1">
                <a:latin typeface="Comic Sans MS" panose="030F0702030302020204" pitchFamily="66" charset="0"/>
              </a:rPr>
              <a:t>possibilité</a:t>
            </a:r>
            <a:r>
              <a:rPr lang="en-US" sz="1600" dirty="0">
                <a:latin typeface="Comic Sans MS" panose="030F0702030302020204" pitchFamily="66" charset="0"/>
              </a:rPr>
              <a:t> de </a:t>
            </a:r>
            <a:r>
              <a:rPr lang="en-US" sz="1600" dirty="0" err="1">
                <a:latin typeface="Comic Sans MS" panose="030F0702030302020204" pitchFamily="66" charset="0"/>
              </a:rPr>
              <a:t>cibler</a:t>
            </a:r>
            <a:r>
              <a:rPr lang="en-US" sz="1600" dirty="0">
                <a:latin typeface="Comic Sans MS" panose="030F0702030302020204" pitchFamily="66" charset="0"/>
              </a:rPr>
              <a:t> </a:t>
            </a:r>
            <a:r>
              <a:rPr lang="en-US" sz="1600" dirty="0" err="1">
                <a:latin typeface="Comic Sans MS" panose="030F0702030302020204" pitchFamily="66" charset="0"/>
              </a:rPr>
              <a:t>une</a:t>
            </a:r>
            <a:r>
              <a:rPr lang="en-US" sz="1600" dirty="0">
                <a:latin typeface="Comic Sans MS" panose="030F0702030302020204" pitchFamily="66" charset="0"/>
              </a:rPr>
              <a:t> formation plus </a:t>
            </a:r>
            <a:r>
              <a:rPr lang="en-US" sz="1600" dirty="0" err="1">
                <a:latin typeface="Comic Sans MS" panose="030F0702030302020204" pitchFamily="66" charset="0"/>
              </a:rPr>
              <a:t>spécifique</a:t>
            </a:r>
            <a:r>
              <a:rPr lang="en-US" sz="1600" dirty="0">
                <a:latin typeface="Comic Sans MS" panose="030F0702030302020204" pitchFamily="66" charset="0"/>
              </a:rPr>
              <a:t> à </a:t>
            </a:r>
            <a:r>
              <a:rPr lang="en-US" sz="1600" dirty="0" err="1">
                <a:latin typeface="Comic Sans MS" panose="030F0702030302020204" pitchFamily="66" charset="0"/>
              </a:rPr>
              <a:t>notre</a:t>
            </a:r>
            <a:r>
              <a:rPr lang="en-US" sz="1600" dirty="0">
                <a:latin typeface="Comic Sans MS" panose="030F0702030302020204" pitchFamily="66" charset="0"/>
              </a:rPr>
              <a:t> équipe. </a:t>
            </a:r>
          </a:p>
          <a:p>
            <a:pPr marL="0" indent="0">
              <a:buNone/>
            </a:pPr>
            <a:endParaRPr lang="fr-CA" sz="2000" b="1" dirty="0"/>
          </a:p>
        </p:txBody>
      </p:sp>
      <p:sp>
        <p:nvSpPr>
          <p:cNvPr id="2" name="Espace réservé du numéro de diapositive 1">
            <a:extLst>
              <a:ext uri="{FF2B5EF4-FFF2-40B4-BE49-F238E27FC236}">
                <a16:creationId xmlns:a16="http://schemas.microsoft.com/office/drawing/2014/main" id="{BB2FF8D0-DCEC-4EBF-684F-B4375F551237}"/>
              </a:ext>
            </a:extLst>
          </p:cNvPr>
          <p:cNvSpPr>
            <a:spLocks noGrp="1"/>
          </p:cNvSpPr>
          <p:nvPr>
            <p:ph type="sldNum" sz="quarter" idx="12"/>
          </p:nvPr>
        </p:nvSpPr>
        <p:spPr/>
        <p:txBody>
          <a:bodyPr/>
          <a:lstStyle/>
          <a:p>
            <a:fld id="{C5A3BC9A-FE49-47A7-9626-068ABCE14BED}" type="slidenum">
              <a:rPr lang="fr-CA" smtClean="0"/>
              <a:t>3</a:t>
            </a:fld>
            <a:endParaRPr lang="fr-CA" dirty="0"/>
          </a:p>
        </p:txBody>
      </p:sp>
      <p:sp>
        <p:nvSpPr>
          <p:cNvPr id="5" name="Espace réservé du texte 4">
            <a:extLst>
              <a:ext uri="{FF2B5EF4-FFF2-40B4-BE49-F238E27FC236}">
                <a16:creationId xmlns:a16="http://schemas.microsoft.com/office/drawing/2014/main" id="{D084B39F-5EF8-46E2-44EF-8920B58FD166}"/>
              </a:ext>
            </a:extLst>
          </p:cNvPr>
          <p:cNvSpPr>
            <a:spLocks noGrp="1"/>
          </p:cNvSpPr>
          <p:nvPr>
            <p:ph type="body" sz="half" idx="4294967295"/>
          </p:nvPr>
        </p:nvSpPr>
        <p:spPr>
          <a:xfrm>
            <a:off x="655608" y="992039"/>
            <a:ext cx="3521014" cy="4876950"/>
          </a:xfrm>
          <a:prstGeom prst="rect">
            <a:avLst/>
          </a:prstGeom>
          <a:solidFill>
            <a:schemeClr val="accent5"/>
          </a:solidFill>
        </p:spPr>
        <p:txBody>
          <a:bodyPr>
            <a:normAutofit/>
          </a:bodyPr>
          <a:lstStyle/>
          <a:p>
            <a:pPr marL="0" indent="0">
              <a:buNone/>
            </a:pPr>
            <a:r>
              <a:rPr lang="en-US" sz="2400" b="1" dirty="0" err="1">
                <a:latin typeface="Comic Sans MS" panose="030F0702030302020204" pitchFamily="66" charset="0"/>
              </a:rPr>
              <a:t>Coordonnées</a:t>
            </a:r>
            <a:endParaRPr lang="en-US" sz="2400" b="1" dirty="0">
              <a:latin typeface="Comic Sans MS" panose="030F0702030302020204" pitchFamily="66" charset="0"/>
            </a:endParaRPr>
          </a:p>
          <a:p>
            <a:endParaRPr lang="en-US" sz="1200" b="1" dirty="0">
              <a:latin typeface="Comic Sans MS" panose="030F0702030302020204" pitchFamily="66" charset="0"/>
            </a:endParaRPr>
          </a:p>
          <a:p>
            <a:pPr marL="0" indent="0">
              <a:lnSpc>
                <a:spcPct val="100000"/>
              </a:lnSpc>
              <a:buNone/>
            </a:pPr>
            <a:r>
              <a:rPr lang="en-US" sz="1200" b="1" dirty="0">
                <a:latin typeface="Comic Sans MS" panose="030F0702030302020204" pitchFamily="66" charset="0"/>
              </a:rPr>
              <a:t>École Ste-Bernadette</a:t>
            </a:r>
          </a:p>
          <a:p>
            <a:pPr marL="0" indent="0">
              <a:lnSpc>
                <a:spcPct val="100000"/>
              </a:lnSpc>
              <a:buNone/>
            </a:pPr>
            <a:r>
              <a:rPr lang="en-US" sz="1200" b="1" dirty="0">
                <a:latin typeface="Comic Sans MS" panose="030F0702030302020204" pitchFamily="66" charset="0"/>
              </a:rPr>
              <a:t>824, Chabanel</a:t>
            </a:r>
          </a:p>
          <a:p>
            <a:pPr marL="0" indent="0">
              <a:lnSpc>
                <a:spcPct val="100000"/>
              </a:lnSpc>
              <a:buNone/>
            </a:pPr>
            <a:r>
              <a:rPr lang="en-US" sz="1200" b="1" dirty="0">
                <a:latin typeface="Comic Sans MS" panose="030F0702030302020204" pitchFamily="66" charset="0"/>
              </a:rPr>
              <a:t>Chicoutimi, QC</a:t>
            </a:r>
          </a:p>
          <a:p>
            <a:pPr marL="0" indent="0">
              <a:lnSpc>
                <a:spcPct val="100000"/>
              </a:lnSpc>
              <a:buNone/>
            </a:pPr>
            <a:r>
              <a:rPr lang="en-US" sz="1200" b="1" dirty="0">
                <a:latin typeface="Comic Sans MS" panose="030F0702030302020204" pitchFamily="66" charset="0"/>
              </a:rPr>
              <a:t>G7H 3T7</a:t>
            </a:r>
          </a:p>
          <a:p>
            <a:pPr marL="0" indent="0">
              <a:lnSpc>
                <a:spcPct val="100000"/>
              </a:lnSpc>
              <a:buNone/>
            </a:pPr>
            <a:r>
              <a:rPr lang="en-US" sz="1200" b="1" dirty="0">
                <a:latin typeface="Comic Sans MS" panose="030F0702030302020204" pitchFamily="66" charset="0"/>
              </a:rPr>
              <a:t>(418) 698-5136 poste 3245</a:t>
            </a:r>
          </a:p>
          <a:p>
            <a:pPr marL="0" indent="0">
              <a:buNone/>
            </a:pPr>
            <a:r>
              <a:rPr lang="en-US" sz="1000" b="1" dirty="0">
                <a:solidFill>
                  <a:srgbClr val="002060"/>
                </a:solidFill>
                <a:latin typeface="Comic Sans MS" panose="030F0702030302020204" pitchFamily="66" charset="0"/>
                <a:hlinkClick r:id="rId2">
                  <a:extLst>
                    <a:ext uri="{A12FA001-AC4F-418D-AE19-62706E023703}">
                      <ahyp:hlinkClr xmlns:ahyp="http://schemas.microsoft.com/office/drawing/2018/hyperlinkcolor" val="tx"/>
                    </a:ext>
                  </a:extLst>
                </a:hlinkClick>
              </a:rPr>
              <a:t>sainte-bernadette.servicegarde@csrsaguenay.qc.ca</a:t>
            </a:r>
            <a:endParaRPr lang="en-US" sz="1000" dirty="0">
              <a:latin typeface="Comic Sans MS" panose="030F0702030302020204" pitchFamily="66" charset="0"/>
            </a:endParaRPr>
          </a:p>
          <a:p>
            <a:pPr marL="0" indent="0">
              <a:buNone/>
            </a:pPr>
            <a:r>
              <a:rPr lang="en-US" sz="1200" b="1" dirty="0" err="1">
                <a:latin typeface="Comic Sans MS" panose="030F0702030302020204" pitchFamily="66" charset="0"/>
              </a:rPr>
              <a:t>Heures</a:t>
            </a:r>
            <a:r>
              <a:rPr lang="en-US" sz="1200" b="1" dirty="0">
                <a:latin typeface="Comic Sans MS" panose="030F0702030302020204" pitchFamily="66" charset="0"/>
              </a:rPr>
              <a:t> </a:t>
            </a:r>
            <a:r>
              <a:rPr lang="en-US" sz="1200" b="1" dirty="0" err="1">
                <a:latin typeface="Comic Sans MS" panose="030F0702030302020204" pitchFamily="66" charset="0"/>
              </a:rPr>
              <a:t>d’ouverture</a:t>
            </a:r>
            <a:endParaRPr lang="en-US" sz="1200" b="1" dirty="0">
              <a:latin typeface="Comic Sans MS" panose="030F0702030302020204" pitchFamily="66" charset="0"/>
            </a:endParaRPr>
          </a:p>
          <a:p>
            <a:pPr marL="0" indent="0">
              <a:buNone/>
            </a:pPr>
            <a:r>
              <a:rPr lang="en-US" sz="1200" b="1" dirty="0">
                <a:latin typeface="Comic Sans MS" panose="030F0702030302020204" pitchFamily="66" charset="0"/>
              </a:rPr>
              <a:t>07H00-7H45</a:t>
            </a:r>
          </a:p>
          <a:p>
            <a:pPr marL="0" indent="0">
              <a:buNone/>
            </a:pPr>
            <a:r>
              <a:rPr lang="en-US" sz="1200" b="1" dirty="0">
                <a:latin typeface="Comic Sans MS" panose="030F0702030302020204" pitchFamily="66" charset="0"/>
              </a:rPr>
              <a:t>11H30-12H45</a:t>
            </a:r>
          </a:p>
          <a:p>
            <a:pPr marL="0" indent="0">
              <a:buNone/>
            </a:pPr>
            <a:r>
              <a:rPr lang="en-US" sz="1200" b="1" dirty="0">
                <a:latin typeface="Comic Sans MS" panose="030F0702030302020204" pitchFamily="66" charset="0"/>
              </a:rPr>
              <a:t>15H25-17H30</a:t>
            </a:r>
          </a:p>
          <a:p>
            <a:pPr marL="0" indent="0">
              <a:buNone/>
            </a:pPr>
            <a:r>
              <a:rPr lang="en-US" sz="1200" b="1" dirty="0" err="1">
                <a:latin typeface="Comic Sans MS" panose="030F0702030302020204" pitchFamily="66" charset="0"/>
              </a:rPr>
              <a:t>Journées</a:t>
            </a:r>
            <a:r>
              <a:rPr lang="en-US" sz="1200" b="1" dirty="0">
                <a:latin typeface="Comic Sans MS" panose="030F0702030302020204" pitchFamily="66" charset="0"/>
              </a:rPr>
              <a:t> </a:t>
            </a:r>
            <a:r>
              <a:rPr lang="en-US" sz="1200" b="1" dirty="0" err="1">
                <a:latin typeface="Comic Sans MS" panose="030F0702030302020204" pitchFamily="66" charset="0"/>
              </a:rPr>
              <a:t>pédagogiques</a:t>
            </a:r>
            <a:r>
              <a:rPr lang="en-US" sz="1200" b="1" dirty="0">
                <a:latin typeface="Comic Sans MS" panose="030F0702030302020204" pitchFamily="66" charset="0"/>
              </a:rPr>
              <a:t> et </a:t>
            </a:r>
            <a:r>
              <a:rPr lang="en-US" sz="1200" b="1" dirty="0" err="1">
                <a:latin typeface="Comic Sans MS" panose="030F0702030302020204" pitchFamily="66" charset="0"/>
              </a:rPr>
              <a:t>semaine</a:t>
            </a:r>
            <a:r>
              <a:rPr lang="en-US" sz="1200" b="1" dirty="0">
                <a:latin typeface="Comic Sans MS" panose="030F0702030302020204" pitchFamily="66" charset="0"/>
              </a:rPr>
              <a:t> de </a:t>
            </a:r>
            <a:r>
              <a:rPr lang="en-US" sz="1200" b="1" dirty="0" err="1">
                <a:latin typeface="Comic Sans MS" panose="030F0702030302020204" pitchFamily="66" charset="0"/>
              </a:rPr>
              <a:t>relâche</a:t>
            </a:r>
            <a:endParaRPr lang="en-US" sz="1200" b="1" dirty="0">
              <a:latin typeface="Comic Sans MS" panose="030F0702030302020204" pitchFamily="66" charset="0"/>
            </a:endParaRPr>
          </a:p>
          <a:p>
            <a:pPr marL="0" indent="0">
              <a:buNone/>
            </a:pPr>
            <a:r>
              <a:rPr lang="en-US" sz="1200" b="1" dirty="0">
                <a:latin typeface="Comic Sans MS" panose="030F0702030302020204" pitchFamily="66" charset="0"/>
              </a:rPr>
              <a:t>7H00-17H30</a:t>
            </a:r>
          </a:p>
          <a:p>
            <a:endParaRPr lang="fr-CA" dirty="0"/>
          </a:p>
        </p:txBody>
      </p:sp>
    </p:spTree>
    <p:extLst>
      <p:ext uri="{BB962C8B-B14F-4D97-AF65-F5344CB8AC3E}">
        <p14:creationId xmlns:p14="http://schemas.microsoft.com/office/powerpoint/2010/main" val="361576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411" y="974785"/>
            <a:ext cx="10370389" cy="5270740"/>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767751"/>
            <a:ext cx="10515600" cy="922937"/>
          </a:xfrm>
        </p:spPr>
        <p:txBody>
          <a:bodyPr>
            <a:normAutofit/>
          </a:bodyPr>
          <a:lstStyle/>
          <a:p>
            <a:r>
              <a:rPr lang="fr-CA" sz="2000" b="1" dirty="0">
                <a:latin typeface="Comic Sans MS" panose="030F0702030302020204" pitchFamily="66" charset="0"/>
              </a:rPr>
              <a:t>La routine du midi	</a:t>
            </a:r>
            <a:r>
              <a:rPr lang="fr-CA" sz="2400" b="1" dirty="0">
                <a:latin typeface="Comic Sans MS" panose="030F0702030302020204" pitchFamily="66" charset="0"/>
              </a:rPr>
              <a:t>	</a:t>
            </a:r>
            <a:r>
              <a:rPr lang="fr-CA" sz="2400" b="1" dirty="0">
                <a:latin typeface="Chaloult_Cond" panose="00000400000000000000" pitchFamily="2" charset="0"/>
              </a:rPr>
              <a:t>										</a:t>
            </a:r>
          </a:p>
        </p:txBody>
      </p:sp>
      <p:graphicFrame>
        <p:nvGraphicFramePr>
          <p:cNvPr id="4" name="Diagramme 3">
            <a:extLst>
              <a:ext uri="{FF2B5EF4-FFF2-40B4-BE49-F238E27FC236}">
                <a16:creationId xmlns:a16="http://schemas.microsoft.com/office/drawing/2014/main" id="{349476B0-9059-046A-0E21-CBDC18F75B3F}"/>
              </a:ext>
            </a:extLst>
          </p:cNvPr>
          <p:cNvGraphicFramePr/>
          <p:nvPr>
            <p:extLst>
              <p:ext uri="{D42A27DB-BD31-4B8C-83A1-F6EECF244321}">
                <p14:modId xmlns:p14="http://schemas.microsoft.com/office/powerpoint/2010/main" val="4013276193"/>
              </p:ext>
            </p:extLst>
          </p:nvPr>
        </p:nvGraphicFramePr>
        <p:xfrm>
          <a:off x="905069" y="1516224"/>
          <a:ext cx="10049070" cy="365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Retour à l'école: nos 35 meilleures recettes pour la boîte à lunch -  Pratico-Pratiques">
            <a:extLst>
              <a:ext uri="{FF2B5EF4-FFF2-40B4-BE49-F238E27FC236}">
                <a16:creationId xmlns:a16="http://schemas.microsoft.com/office/drawing/2014/main" id="{E7F190E4-B133-C304-0B35-33007ED0A0D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49477" y="3928188"/>
            <a:ext cx="1727879" cy="1017036"/>
          </a:xfrm>
          <a:prstGeom prst="rect">
            <a:avLst/>
          </a:prstGeom>
          <a:noFill/>
          <a:ln>
            <a:noFill/>
          </a:ln>
        </p:spPr>
      </p:pic>
    </p:spTree>
    <p:extLst>
      <p:ext uri="{BB962C8B-B14F-4D97-AF65-F5344CB8AC3E}">
        <p14:creationId xmlns:p14="http://schemas.microsoft.com/office/powerpoint/2010/main" val="177174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992" y="483079"/>
            <a:ext cx="10981427" cy="5736566"/>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733245"/>
            <a:ext cx="10515600" cy="561401"/>
          </a:xfrm>
        </p:spPr>
        <p:txBody>
          <a:bodyPr>
            <a:normAutofit/>
          </a:bodyPr>
          <a:lstStyle/>
          <a:p>
            <a:r>
              <a:rPr lang="fr-CA" sz="2000" b="1" dirty="0">
                <a:latin typeface="Comic Sans MS" panose="030F0702030302020204" pitchFamily="66" charset="0"/>
              </a:rPr>
              <a:t>La routine de fin de journée</a:t>
            </a:r>
            <a:r>
              <a:rPr lang="fr-CA" sz="2400" b="1" dirty="0">
                <a:latin typeface="Chaloult_Cond" panose="00000400000000000000" pitchFamily="2" charset="0"/>
              </a:rPr>
              <a:t>					</a:t>
            </a:r>
          </a:p>
        </p:txBody>
      </p:sp>
      <p:graphicFrame>
        <p:nvGraphicFramePr>
          <p:cNvPr id="4" name="Diagramme 3">
            <a:extLst>
              <a:ext uri="{FF2B5EF4-FFF2-40B4-BE49-F238E27FC236}">
                <a16:creationId xmlns:a16="http://schemas.microsoft.com/office/drawing/2014/main" id="{349476B0-9059-046A-0E21-CBDC18F75B3F}"/>
              </a:ext>
            </a:extLst>
          </p:cNvPr>
          <p:cNvGraphicFramePr/>
          <p:nvPr>
            <p:extLst>
              <p:ext uri="{D42A27DB-BD31-4B8C-83A1-F6EECF244321}">
                <p14:modId xmlns:p14="http://schemas.microsoft.com/office/powerpoint/2010/main" val="3553122882"/>
              </p:ext>
            </p:extLst>
          </p:nvPr>
        </p:nvGraphicFramePr>
        <p:xfrm>
          <a:off x="905069" y="1516224"/>
          <a:ext cx="10049070" cy="382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Gymnase Montesquieu | Gargenville">
            <a:extLst>
              <a:ext uri="{FF2B5EF4-FFF2-40B4-BE49-F238E27FC236}">
                <a16:creationId xmlns:a16="http://schemas.microsoft.com/office/drawing/2014/main" id="{E18E9D74-42EE-14A9-03D0-E953A010DF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20779" y="4640162"/>
            <a:ext cx="1905000" cy="1276350"/>
          </a:xfrm>
          <a:prstGeom prst="rect">
            <a:avLst/>
          </a:prstGeom>
          <a:noFill/>
          <a:ln>
            <a:noFill/>
          </a:ln>
        </p:spPr>
      </p:pic>
    </p:spTree>
    <p:extLst>
      <p:ext uri="{BB962C8B-B14F-4D97-AF65-F5344CB8AC3E}">
        <p14:creationId xmlns:p14="http://schemas.microsoft.com/office/powerpoint/2010/main" val="2757507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365126"/>
            <a:ext cx="10515600" cy="790814"/>
          </a:xfrm>
        </p:spPr>
        <p:txBody>
          <a:bodyPr vert="horz" lIns="91440" tIns="45720" rIns="91440" bIns="45720" rtlCol="0" anchor="ctr">
            <a:normAutofit/>
          </a:bodyPr>
          <a:lstStyle/>
          <a:p>
            <a:pPr algn="ctr"/>
            <a:r>
              <a:rPr lang="en-US" sz="2000" b="1" dirty="0">
                <a:latin typeface="Comic Sans MS" panose="030F0702030302020204" pitchFamily="66" charset="0"/>
              </a:rPr>
              <a:t>Les </a:t>
            </a:r>
            <a:r>
              <a:rPr lang="en-US" sz="2000" b="1" dirty="0" err="1">
                <a:latin typeface="Comic Sans MS" panose="030F0702030302020204" pitchFamily="66" charset="0"/>
              </a:rPr>
              <a:t>activités</a:t>
            </a:r>
            <a:r>
              <a:rPr lang="en-US" sz="2000" b="1" dirty="0">
                <a:latin typeface="Comic Sans MS" panose="030F0702030302020204" pitchFamily="66" charset="0"/>
              </a:rPr>
              <a:t> de routine et de transition</a:t>
            </a:r>
          </a:p>
        </p:txBody>
      </p:sp>
      <p:sp>
        <p:nvSpPr>
          <p:cNvPr id="6" name="ZoneTexte 5">
            <a:extLst>
              <a:ext uri="{FF2B5EF4-FFF2-40B4-BE49-F238E27FC236}">
                <a16:creationId xmlns:a16="http://schemas.microsoft.com/office/drawing/2014/main" id="{41800238-B7C8-8B7B-874B-20846D8ADBD1}"/>
              </a:ext>
            </a:extLst>
          </p:cNvPr>
          <p:cNvSpPr txBox="1"/>
          <p:nvPr/>
        </p:nvSpPr>
        <p:spPr>
          <a:xfrm>
            <a:off x="838200" y="6204247"/>
            <a:ext cx="9562031" cy="261610"/>
          </a:xfrm>
          <a:prstGeom prst="rect">
            <a:avLst/>
          </a:prstGeom>
          <a:noFill/>
        </p:spPr>
        <p:txBody>
          <a:bodyPr wrap="square" rtlCol="0">
            <a:spAutoFit/>
          </a:bodyPr>
          <a:lstStyle/>
          <a:p>
            <a:pPr>
              <a:spcAft>
                <a:spcPts val="600"/>
              </a:spcAft>
            </a:pPr>
            <a:r>
              <a:rPr lang="fr-CA" sz="1100" dirty="0">
                <a:latin typeface="Chaloult_Cond" panose="00000400000000000000"/>
              </a:rPr>
              <a:t>Guide pour l’élaboration du programme d’activités du service de garde en milieu scolaire, MEQ</a:t>
            </a:r>
          </a:p>
        </p:txBody>
      </p:sp>
      <p:sp>
        <p:nvSpPr>
          <p:cNvPr id="3" name="ZoneTexte 2">
            <a:extLst>
              <a:ext uri="{FF2B5EF4-FFF2-40B4-BE49-F238E27FC236}">
                <a16:creationId xmlns:a16="http://schemas.microsoft.com/office/drawing/2014/main" id="{181E53AF-3901-9150-4709-4E6C1A117744}"/>
              </a:ext>
            </a:extLst>
          </p:cNvPr>
          <p:cNvSpPr txBox="1"/>
          <p:nvPr/>
        </p:nvSpPr>
        <p:spPr>
          <a:xfrm>
            <a:off x="1045029" y="1231641"/>
            <a:ext cx="8127662"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a:latin typeface="Chaloult_Cond" panose="00000400000000000000"/>
            </a:endParaRPr>
          </a:p>
          <a:p>
            <a:pPr marL="285750" indent="-285750">
              <a:spcAft>
                <a:spcPts val="600"/>
              </a:spcAft>
              <a:buFont typeface="Arial" panose="020B0604020202020204" pitchFamily="34" charset="0"/>
              <a:buChar char="•"/>
            </a:pPr>
            <a:endParaRPr lang="fr-CA">
              <a:latin typeface="Chaloult_Cond" panose="00000400000000000000"/>
            </a:endParaRPr>
          </a:p>
          <a:p>
            <a:pPr>
              <a:spcAft>
                <a:spcPts val="600"/>
              </a:spcAft>
            </a:pPr>
            <a:endParaRPr lang="fr-CA">
              <a:latin typeface="Chaloult_Cond" panose="00000400000000000000"/>
            </a:endParaRPr>
          </a:p>
          <a:p>
            <a:pPr marL="285750" indent="-285750">
              <a:spcAft>
                <a:spcPts val="600"/>
              </a:spcAft>
              <a:buFont typeface="Arial" panose="020B0604020202020204" pitchFamily="34" charset="0"/>
              <a:buChar char="•"/>
            </a:pPr>
            <a:endParaRPr lang="fr-CA">
              <a:latin typeface="Chaloult_Cond" panose="00000400000000000000"/>
            </a:endParaRPr>
          </a:p>
          <a:p>
            <a:pPr marL="285750" indent="-285750">
              <a:spcAft>
                <a:spcPts val="600"/>
              </a:spcAft>
              <a:buFont typeface="Arial" panose="020B0604020202020204" pitchFamily="34" charset="0"/>
              <a:buChar char="•"/>
            </a:pPr>
            <a:endParaRPr lang="fr-CA" b="1">
              <a:latin typeface="Chaloult_Cond" panose="00000400000000000000"/>
            </a:endParaRPr>
          </a:p>
        </p:txBody>
      </p:sp>
      <p:graphicFrame>
        <p:nvGraphicFramePr>
          <p:cNvPr id="12" name="ZoneTexte 3">
            <a:extLst>
              <a:ext uri="{FF2B5EF4-FFF2-40B4-BE49-F238E27FC236}">
                <a16:creationId xmlns:a16="http://schemas.microsoft.com/office/drawing/2014/main" id="{94CCF298-42DE-FEFD-EC0A-F869886AD210}"/>
              </a:ext>
            </a:extLst>
          </p:cNvPr>
          <p:cNvGraphicFramePr/>
          <p:nvPr>
            <p:extLst>
              <p:ext uri="{D42A27DB-BD31-4B8C-83A1-F6EECF244321}">
                <p14:modId xmlns:p14="http://schemas.microsoft.com/office/powerpoint/2010/main" val="2196742722"/>
              </p:ext>
            </p:extLst>
          </p:nvPr>
        </p:nvGraphicFramePr>
        <p:xfrm>
          <a:off x="838199" y="1231641"/>
          <a:ext cx="10237238" cy="490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919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365126"/>
            <a:ext cx="10515600" cy="902957"/>
          </a:xfrm>
        </p:spPr>
        <p:txBody>
          <a:bodyPr vert="horz" lIns="91440" tIns="45720" rIns="91440" bIns="45720" rtlCol="0" anchor="ctr">
            <a:normAutofit fontScale="90000"/>
          </a:bodyPr>
          <a:lstStyle/>
          <a:p>
            <a:pPr algn="ctr"/>
            <a:br>
              <a:rPr lang="en-US" sz="2000" b="1" dirty="0">
                <a:latin typeface="Comic Sans MS" panose="030F0702030302020204" pitchFamily="66" charset="0"/>
              </a:rPr>
            </a:br>
            <a:r>
              <a:rPr lang="en-US" sz="2000" b="1" dirty="0">
                <a:latin typeface="Comic Sans MS" panose="030F0702030302020204" pitchFamily="66" charset="0"/>
              </a:rPr>
              <a:t>Les </a:t>
            </a:r>
            <a:r>
              <a:rPr lang="en-US" sz="2000" b="1" dirty="0" err="1">
                <a:latin typeface="Comic Sans MS" panose="030F0702030302020204" pitchFamily="66" charset="0"/>
              </a:rPr>
              <a:t>activités</a:t>
            </a:r>
            <a:r>
              <a:rPr lang="en-US" sz="2000" b="1" dirty="0">
                <a:latin typeface="Comic Sans MS" panose="030F0702030302020204" pitchFamily="66" charset="0"/>
              </a:rPr>
              <a:t> à court </a:t>
            </a:r>
            <a:r>
              <a:rPr lang="en-US" sz="2000" b="1" dirty="0" err="1">
                <a:latin typeface="Comic Sans MS" panose="030F0702030302020204" pitchFamily="66" charset="0"/>
              </a:rPr>
              <a:t>terme</a:t>
            </a:r>
            <a:br>
              <a:rPr lang="en-US" sz="2000" b="1" dirty="0">
                <a:latin typeface="Comic Sans MS" panose="030F0702030302020204" pitchFamily="66" charset="0"/>
              </a:rPr>
            </a:br>
            <a:endParaRPr lang="en-US" sz="2000" b="1" dirty="0">
              <a:latin typeface="Comic Sans MS" panose="030F0702030302020204" pitchFamily="66" charset="0"/>
            </a:endParaRPr>
          </a:p>
        </p:txBody>
      </p:sp>
      <p:sp>
        <p:nvSpPr>
          <p:cNvPr id="6" name="ZoneTexte 5">
            <a:extLst>
              <a:ext uri="{FF2B5EF4-FFF2-40B4-BE49-F238E27FC236}">
                <a16:creationId xmlns:a16="http://schemas.microsoft.com/office/drawing/2014/main" id="{41800238-B7C8-8B7B-874B-20846D8ADBD1}"/>
              </a:ext>
            </a:extLst>
          </p:cNvPr>
          <p:cNvSpPr txBox="1"/>
          <p:nvPr/>
        </p:nvSpPr>
        <p:spPr>
          <a:xfrm>
            <a:off x="838200" y="6204247"/>
            <a:ext cx="9562031" cy="261610"/>
          </a:xfrm>
          <a:prstGeom prst="rect">
            <a:avLst/>
          </a:prstGeom>
          <a:noFill/>
        </p:spPr>
        <p:txBody>
          <a:bodyPr wrap="square" rtlCol="0">
            <a:spAutoFit/>
          </a:bodyPr>
          <a:lstStyle/>
          <a:p>
            <a:pPr>
              <a:spcAft>
                <a:spcPts val="600"/>
              </a:spcAft>
            </a:pPr>
            <a:r>
              <a:rPr lang="fr-CA" sz="1100" dirty="0">
                <a:latin typeface="Chaloult_Cond" panose="00000400000000000000"/>
              </a:rPr>
              <a:t>Guide pour l’élaboration du programme d’activités du service de garde en milieu scolaire, MEQ</a:t>
            </a:r>
          </a:p>
        </p:txBody>
      </p:sp>
      <p:graphicFrame>
        <p:nvGraphicFramePr>
          <p:cNvPr id="12" name="ZoneTexte 3">
            <a:extLst>
              <a:ext uri="{FF2B5EF4-FFF2-40B4-BE49-F238E27FC236}">
                <a16:creationId xmlns:a16="http://schemas.microsoft.com/office/drawing/2014/main" id="{94CCF298-42DE-FEFD-EC0A-F869886AD210}"/>
              </a:ext>
            </a:extLst>
          </p:cNvPr>
          <p:cNvGraphicFramePr/>
          <p:nvPr>
            <p:extLst>
              <p:ext uri="{D42A27DB-BD31-4B8C-83A1-F6EECF244321}">
                <p14:modId xmlns:p14="http://schemas.microsoft.com/office/powerpoint/2010/main" val="3995396181"/>
              </p:ext>
            </p:extLst>
          </p:nvPr>
        </p:nvGraphicFramePr>
        <p:xfrm>
          <a:off x="838199" y="1539550"/>
          <a:ext cx="10237238" cy="4189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716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365126"/>
            <a:ext cx="10515600" cy="1306440"/>
          </a:xfrm>
        </p:spPr>
        <p:txBody>
          <a:bodyPr vert="horz" lIns="91440" tIns="45720" rIns="91440" bIns="45720" rtlCol="0" anchor="ctr">
            <a:normAutofit/>
          </a:bodyPr>
          <a:lstStyle/>
          <a:p>
            <a:pPr algn="ctr"/>
            <a:br>
              <a:rPr lang="en-US" sz="2000" b="1" dirty="0">
                <a:latin typeface="Comic Sans MS" panose="030F0702030302020204" pitchFamily="66" charset="0"/>
              </a:rPr>
            </a:br>
            <a:r>
              <a:rPr lang="en-US" sz="2000" b="1" dirty="0">
                <a:latin typeface="Comic Sans MS" panose="030F0702030302020204" pitchFamily="66" charset="0"/>
              </a:rPr>
              <a:t>Les </a:t>
            </a:r>
            <a:r>
              <a:rPr lang="en-US" sz="2000" b="1" dirty="0" err="1">
                <a:latin typeface="Comic Sans MS" panose="030F0702030302020204" pitchFamily="66" charset="0"/>
              </a:rPr>
              <a:t>activités</a:t>
            </a:r>
            <a:r>
              <a:rPr lang="en-US" sz="2000" b="1" dirty="0">
                <a:latin typeface="Comic Sans MS" panose="030F0702030302020204" pitchFamily="66" charset="0"/>
              </a:rPr>
              <a:t> à long </a:t>
            </a:r>
            <a:r>
              <a:rPr lang="en-US" sz="2000" b="1" dirty="0" err="1">
                <a:latin typeface="Comic Sans MS" panose="030F0702030302020204" pitchFamily="66" charset="0"/>
              </a:rPr>
              <a:t>terme</a:t>
            </a:r>
            <a:endParaRPr lang="en-US" sz="2000" b="1" dirty="0">
              <a:latin typeface="Comic Sans MS" panose="030F0702030302020204" pitchFamily="66" charset="0"/>
            </a:endParaRPr>
          </a:p>
        </p:txBody>
      </p:sp>
      <p:sp>
        <p:nvSpPr>
          <p:cNvPr id="6" name="ZoneTexte 5">
            <a:extLst>
              <a:ext uri="{FF2B5EF4-FFF2-40B4-BE49-F238E27FC236}">
                <a16:creationId xmlns:a16="http://schemas.microsoft.com/office/drawing/2014/main" id="{41800238-B7C8-8B7B-874B-20846D8ADBD1}"/>
              </a:ext>
            </a:extLst>
          </p:cNvPr>
          <p:cNvSpPr txBox="1"/>
          <p:nvPr/>
        </p:nvSpPr>
        <p:spPr>
          <a:xfrm>
            <a:off x="838198" y="6167357"/>
            <a:ext cx="9491324" cy="261610"/>
          </a:xfrm>
          <a:prstGeom prst="rect">
            <a:avLst/>
          </a:prstGeom>
          <a:noFill/>
        </p:spPr>
        <p:txBody>
          <a:bodyPr wrap="square" rtlCol="0">
            <a:spAutoFit/>
          </a:bodyPr>
          <a:lstStyle/>
          <a:p>
            <a:pPr>
              <a:spcAft>
                <a:spcPts val="600"/>
              </a:spcAft>
            </a:pPr>
            <a:r>
              <a:rPr lang="fr-CA" sz="1100" dirty="0">
                <a:latin typeface="Chaloult_Cond" panose="00000400000000000000"/>
              </a:rPr>
              <a:t>Guide pour l’élaboration du programme d’activités du service de garde en milieu scolaire, MEQ</a:t>
            </a:r>
          </a:p>
        </p:txBody>
      </p:sp>
      <p:graphicFrame>
        <p:nvGraphicFramePr>
          <p:cNvPr id="12" name="ZoneTexte 3">
            <a:extLst>
              <a:ext uri="{FF2B5EF4-FFF2-40B4-BE49-F238E27FC236}">
                <a16:creationId xmlns:a16="http://schemas.microsoft.com/office/drawing/2014/main" id="{94CCF298-42DE-FEFD-EC0A-F869886AD210}"/>
              </a:ext>
            </a:extLst>
          </p:cNvPr>
          <p:cNvGraphicFramePr/>
          <p:nvPr>
            <p:extLst>
              <p:ext uri="{D42A27DB-BD31-4B8C-83A1-F6EECF244321}">
                <p14:modId xmlns:p14="http://schemas.microsoft.com/office/powerpoint/2010/main" val="2926973847"/>
              </p:ext>
            </p:extLst>
          </p:nvPr>
        </p:nvGraphicFramePr>
        <p:xfrm>
          <a:off x="838199" y="1451296"/>
          <a:ext cx="10237238" cy="4846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630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72B4E-7216-0E1A-C885-0A0AC5EA420C}"/>
              </a:ext>
            </a:extLst>
          </p:cNvPr>
          <p:cNvSpPr>
            <a:spLocks noGrp="1"/>
          </p:cNvSpPr>
          <p:nvPr>
            <p:ph type="title"/>
          </p:nvPr>
        </p:nvSpPr>
        <p:spPr>
          <a:xfrm>
            <a:off x="838200" y="365125"/>
            <a:ext cx="10515600" cy="997849"/>
          </a:xfrm>
        </p:spPr>
        <p:txBody>
          <a:bodyPr>
            <a:normAutofit/>
          </a:bodyPr>
          <a:lstStyle/>
          <a:p>
            <a:pPr algn="ctr"/>
            <a:br>
              <a:rPr lang="fr-CA" sz="2000" b="1" dirty="0">
                <a:latin typeface="Comic Sans MS" panose="030F0702030302020204" pitchFamily="66" charset="0"/>
              </a:rPr>
            </a:br>
            <a:br>
              <a:rPr lang="fr-CA" sz="2000" b="1" dirty="0">
                <a:latin typeface="Comic Sans MS" panose="030F0702030302020204" pitchFamily="66" charset="0"/>
              </a:rPr>
            </a:br>
            <a:r>
              <a:rPr lang="fr-CA" sz="2000" b="1" dirty="0">
                <a:latin typeface="Comic Sans MS" panose="030F0702030302020204" pitchFamily="66" charset="0"/>
              </a:rPr>
              <a:t>La période des travaux scolaires</a:t>
            </a:r>
          </a:p>
        </p:txBody>
      </p:sp>
      <p:sp>
        <p:nvSpPr>
          <p:cNvPr id="3" name="Espace réservé du contenu 2">
            <a:extLst>
              <a:ext uri="{FF2B5EF4-FFF2-40B4-BE49-F238E27FC236}">
                <a16:creationId xmlns:a16="http://schemas.microsoft.com/office/drawing/2014/main" id="{07F48390-8671-93C7-6B54-FE9D983CCC61}"/>
              </a:ext>
            </a:extLst>
          </p:cNvPr>
          <p:cNvSpPr>
            <a:spLocks noGrp="1"/>
          </p:cNvSpPr>
          <p:nvPr>
            <p:ph idx="1"/>
          </p:nvPr>
        </p:nvSpPr>
        <p:spPr>
          <a:xfrm>
            <a:off x="838200" y="1692998"/>
            <a:ext cx="10515600" cy="4483965"/>
          </a:xfrm>
          <a:solidFill>
            <a:schemeClr val="accent4"/>
          </a:solidFill>
        </p:spPr>
        <p:txBody>
          <a:bodyPr>
            <a:normAutofit/>
          </a:bodyPr>
          <a:lstStyle/>
          <a:p>
            <a:endParaRPr lang="fr-CA" dirty="0"/>
          </a:p>
          <a:p>
            <a:r>
              <a:rPr lang="fr-CA" sz="1500" dirty="0">
                <a:latin typeface="Comic Sans MS" panose="030F0702030302020204" pitchFamily="66" charset="0"/>
              </a:rPr>
              <a:t>La période des travaux scolaires, prévue par le Règlement sur les services de garde en milieu scolaire (Règlement, article), permet aux élèves de faire leurs leçons et leurs devoirs au service de garde et d’obtenir le soutien nécessaire, généralement assuré par des éducatrices et des éducateurs. Un temps précis – environ trente minutes – est donc généralement consacré à ces travaux quotidiens, qui s’effectuent dans une atmosphère calme et propice à la concentration. Ces travaux peuvent se faire individuellement, en équipes de deux ou en petits groupes. De façon générale, la période consacrée aux travaux scolaires est précédée d’activités récréatives. Cette période ne remplace pas le temps de récupération pour les élèves en difficulté et ne diminue nullement la responsabilité des parents de s’assurer que l’enfant a bien fait ses travaux scolaires. </a:t>
            </a:r>
          </a:p>
          <a:p>
            <a:endParaRPr lang="fr-CA" dirty="0"/>
          </a:p>
          <a:p>
            <a:r>
              <a:rPr lang="fr-CA" sz="1400" kern="1200" dirty="0">
                <a:solidFill>
                  <a:schemeClr val="tx1"/>
                </a:solidFill>
                <a:latin typeface="Comic Sans MS" panose="030F0702030302020204" pitchFamily="66" charset="0"/>
              </a:rPr>
              <a:t>Le temps supervisé pour la réalisation des travaux scolaires est prévu les </a:t>
            </a:r>
            <a:r>
              <a:rPr lang="fr-CA" sz="1400" b="1" kern="1200" dirty="0">
                <a:solidFill>
                  <a:schemeClr val="tx1"/>
                </a:solidFill>
                <a:latin typeface="Comic Sans MS" panose="030F0702030302020204" pitchFamily="66" charset="0"/>
              </a:rPr>
              <a:t>lundis et mercredis de 7H15 à 7H45</a:t>
            </a:r>
            <a:r>
              <a:rPr lang="fr-CA" sz="1400" kern="1200" dirty="0">
                <a:solidFill>
                  <a:schemeClr val="tx1"/>
                </a:solidFill>
                <a:latin typeface="Comic Sans MS" panose="030F0702030302020204" pitchFamily="66" charset="0"/>
              </a:rPr>
              <a:t>. Pour les élèves de la deuxième à la sixième année.</a:t>
            </a:r>
          </a:p>
          <a:p>
            <a:pPr marL="0" indent="0">
              <a:buNone/>
            </a:pPr>
            <a:r>
              <a:rPr lang="fr-CA" dirty="0"/>
              <a:t>								</a:t>
            </a:r>
          </a:p>
        </p:txBody>
      </p:sp>
      <p:sp>
        <p:nvSpPr>
          <p:cNvPr id="4" name="Espace réservé du numéro de diapositive 3">
            <a:extLst>
              <a:ext uri="{FF2B5EF4-FFF2-40B4-BE49-F238E27FC236}">
                <a16:creationId xmlns:a16="http://schemas.microsoft.com/office/drawing/2014/main" id="{E1440856-ACDD-15F3-9F29-D2BD32A73BD3}"/>
              </a:ext>
            </a:extLst>
          </p:cNvPr>
          <p:cNvSpPr>
            <a:spLocks noGrp="1"/>
          </p:cNvSpPr>
          <p:nvPr>
            <p:ph type="sldNum" sz="quarter" idx="12"/>
          </p:nvPr>
        </p:nvSpPr>
        <p:spPr/>
        <p:txBody>
          <a:bodyPr/>
          <a:lstStyle/>
          <a:p>
            <a:fld id="{C5A3BC9A-FE49-47A7-9626-068ABCE14BED}" type="slidenum">
              <a:rPr lang="fr-CA" smtClean="0"/>
              <a:t>35</a:t>
            </a:fld>
            <a:endParaRPr lang="fr-CA" dirty="0"/>
          </a:p>
        </p:txBody>
      </p:sp>
      <p:pic>
        <p:nvPicPr>
          <p:cNvPr id="5" name="Image 4" descr="Devoirs : plus de 483 085 illustrations et dessins de stock libres de  droits proposés sous licence | Shutterstock">
            <a:extLst>
              <a:ext uri="{FF2B5EF4-FFF2-40B4-BE49-F238E27FC236}">
                <a16:creationId xmlns:a16="http://schemas.microsoft.com/office/drawing/2014/main" id="{AE3F1869-BAAE-D6F6-9BCE-E42F433D62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941" y="4730671"/>
            <a:ext cx="1571625" cy="1362075"/>
          </a:xfrm>
          <a:prstGeom prst="rect">
            <a:avLst/>
          </a:prstGeom>
          <a:noFill/>
          <a:ln>
            <a:noFill/>
          </a:ln>
        </p:spPr>
      </p:pic>
    </p:spTree>
    <p:extLst>
      <p:ext uri="{BB962C8B-B14F-4D97-AF65-F5344CB8AC3E}">
        <p14:creationId xmlns:p14="http://schemas.microsoft.com/office/powerpoint/2010/main" val="1431395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365126"/>
            <a:ext cx="10515600" cy="754373"/>
          </a:xfrm>
        </p:spPr>
        <p:txBody>
          <a:bodyPr vert="horz" lIns="91440" tIns="45720" rIns="91440" bIns="45720" rtlCol="0" anchor="ctr">
            <a:normAutofit/>
          </a:bodyPr>
          <a:lstStyle/>
          <a:p>
            <a:pPr algn="ctr"/>
            <a:r>
              <a:rPr lang="en-US" sz="2000" b="1" dirty="0">
                <a:latin typeface="Comic Sans MS" panose="030F0702030302020204" pitchFamily="66" charset="0"/>
              </a:rPr>
              <a:t>La planification </a:t>
            </a:r>
            <a:r>
              <a:rPr lang="en-US" sz="2000" b="1" dirty="0" err="1">
                <a:latin typeface="Comic Sans MS" panose="030F0702030302020204" pitchFamily="66" charset="0"/>
              </a:rPr>
              <a:t>annuelle</a:t>
            </a:r>
            <a:r>
              <a:rPr lang="en-US" sz="2000" b="1" dirty="0">
                <a:latin typeface="Comic Sans MS" panose="030F0702030302020204" pitchFamily="66" charset="0"/>
              </a:rPr>
              <a:t> par </a:t>
            </a:r>
            <a:r>
              <a:rPr lang="en-US" sz="2000" b="1" dirty="0" err="1">
                <a:latin typeface="Comic Sans MS" panose="030F0702030302020204" pitchFamily="66" charset="0"/>
              </a:rPr>
              <a:t>thèmes</a:t>
            </a:r>
            <a:endParaRPr lang="en-US" sz="2000" b="1" dirty="0">
              <a:latin typeface="Comic Sans MS" panose="030F0702030302020204" pitchFamily="66" charset="0"/>
            </a:endParaRPr>
          </a:p>
        </p:txBody>
      </p:sp>
      <p:sp>
        <p:nvSpPr>
          <p:cNvPr id="3" name="ZoneTexte 2">
            <a:extLst>
              <a:ext uri="{FF2B5EF4-FFF2-40B4-BE49-F238E27FC236}">
                <a16:creationId xmlns:a16="http://schemas.microsoft.com/office/drawing/2014/main" id="{181E53AF-3901-9150-4709-4E6C1A117744}"/>
              </a:ext>
            </a:extLst>
          </p:cNvPr>
          <p:cNvSpPr txBox="1"/>
          <p:nvPr/>
        </p:nvSpPr>
        <p:spPr>
          <a:xfrm>
            <a:off x="1666429" y="1430686"/>
            <a:ext cx="7506261"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a:latin typeface="Chaloult_Cond" panose="00000400000000000000"/>
            </a:endParaRPr>
          </a:p>
          <a:p>
            <a:pPr marL="285750" indent="-285750">
              <a:spcAft>
                <a:spcPts val="600"/>
              </a:spcAft>
              <a:buFont typeface="Arial" panose="020B0604020202020204" pitchFamily="34" charset="0"/>
              <a:buChar char="•"/>
            </a:pPr>
            <a:endParaRPr lang="fr-CA">
              <a:latin typeface="Chaloult_Cond" panose="00000400000000000000"/>
            </a:endParaRPr>
          </a:p>
          <a:p>
            <a:pPr>
              <a:spcAft>
                <a:spcPts val="600"/>
              </a:spcAft>
            </a:pPr>
            <a:endParaRPr lang="fr-CA">
              <a:latin typeface="Chaloult_Cond" panose="00000400000000000000"/>
            </a:endParaRPr>
          </a:p>
          <a:p>
            <a:pPr marL="285750" indent="-285750">
              <a:spcAft>
                <a:spcPts val="600"/>
              </a:spcAft>
              <a:buFont typeface="Arial" panose="020B0604020202020204" pitchFamily="34" charset="0"/>
              <a:buChar char="•"/>
            </a:pPr>
            <a:endParaRPr lang="fr-CA">
              <a:latin typeface="Chaloult_Cond" panose="00000400000000000000"/>
            </a:endParaRPr>
          </a:p>
          <a:p>
            <a:pPr marL="285750" indent="-285750">
              <a:spcAft>
                <a:spcPts val="600"/>
              </a:spcAft>
              <a:buFont typeface="Arial" panose="020B0604020202020204" pitchFamily="34" charset="0"/>
              <a:buChar char="•"/>
            </a:pPr>
            <a:endParaRPr lang="fr-CA" b="1">
              <a:latin typeface="Chaloult_Cond" panose="00000400000000000000"/>
            </a:endParaRPr>
          </a:p>
        </p:txBody>
      </p:sp>
      <p:graphicFrame>
        <p:nvGraphicFramePr>
          <p:cNvPr id="12" name="ZoneTexte 3">
            <a:extLst>
              <a:ext uri="{FF2B5EF4-FFF2-40B4-BE49-F238E27FC236}">
                <a16:creationId xmlns:a16="http://schemas.microsoft.com/office/drawing/2014/main" id="{94CCF298-42DE-FEFD-EC0A-F869886AD210}"/>
              </a:ext>
            </a:extLst>
          </p:cNvPr>
          <p:cNvGraphicFramePr/>
          <p:nvPr/>
        </p:nvGraphicFramePr>
        <p:xfrm>
          <a:off x="838199" y="1352939"/>
          <a:ext cx="10237238" cy="49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e 3">
            <a:extLst>
              <a:ext uri="{FF2B5EF4-FFF2-40B4-BE49-F238E27FC236}">
                <a16:creationId xmlns:a16="http://schemas.microsoft.com/office/drawing/2014/main" id="{E9761F21-84AD-A3F2-ACB0-1AA88CBDB920}"/>
              </a:ext>
            </a:extLst>
          </p:cNvPr>
          <p:cNvGraphicFramePr/>
          <p:nvPr>
            <p:extLst>
              <p:ext uri="{D42A27DB-BD31-4B8C-83A1-F6EECF244321}">
                <p14:modId xmlns:p14="http://schemas.microsoft.com/office/powerpoint/2010/main" val="73543724"/>
              </p:ext>
            </p:extLst>
          </p:nvPr>
        </p:nvGraphicFramePr>
        <p:xfrm>
          <a:off x="838198" y="1931349"/>
          <a:ext cx="9321802" cy="4366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ZoneTexte 4">
            <a:extLst>
              <a:ext uri="{FF2B5EF4-FFF2-40B4-BE49-F238E27FC236}">
                <a16:creationId xmlns:a16="http://schemas.microsoft.com/office/drawing/2014/main" id="{E75F4641-77A3-DE46-57F3-6D191D27F4FB}"/>
              </a:ext>
            </a:extLst>
          </p:cNvPr>
          <p:cNvSpPr txBox="1"/>
          <p:nvPr/>
        </p:nvSpPr>
        <p:spPr>
          <a:xfrm>
            <a:off x="838198" y="931493"/>
            <a:ext cx="10442251" cy="815608"/>
          </a:xfrm>
          <a:prstGeom prst="rect">
            <a:avLst/>
          </a:prstGeom>
          <a:noFill/>
        </p:spPr>
        <p:txBody>
          <a:bodyPr wrap="square" rtlCol="0">
            <a:spAutoFit/>
          </a:bodyPr>
          <a:lstStyle/>
          <a:p>
            <a:endParaRPr lang="fr-CA" sz="500" dirty="0"/>
          </a:p>
          <a:p>
            <a:r>
              <a:rPr lang="fr-CA" sz="1400" dirty="0">
                <a:latin typeface="Comic Sans MS" panose="030F0702030302020204" pitchFamily="66" charset="0"/>
              </a:rPr>
              <a:t>Le personnel éducateur se doit de favoriser le développement global  des élèves à l’aide de sa planification d’activités et ce, tout en respectant les horaires de rotation des locaux. De plus, il devra explorer différents thèmes durant l’année afin d’offrir de la diversité et répondre aux intérêts des élèves.</a:t>
            </a:r>
          </a:p>
        </p:txBody>
      </p:sp>
    </p:spTree>
    <p:extLst>
      <p:ext uri="{BB962C8B-B14F-4D97-AF65-F5344CB8AC3E}">
        <p14:creationId xmlns:p14="http://schemas.microsoft.com/office/powerpoint/2010/main" val="3074859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1">
            <a:extLst>
              <a:ext uri="{FF2B5EF4-FFF2-40B4-BE49-F238E27FC236}">
                <a16:creationId xmlns:a16="http://schemas.microsoft.com/office/drawing/2014/main" id="{7D3D348C-BB97-08B3-8C46-7591DB3C63B6}"/>
              </a:ext>
            </a:extLst>
          </p:cNvPr>
          <p:cNvGraphicFramePr>
            <a:graphicFrameLocks noGrp="1"/>
          </p:cNvGraphicFramePr>
          <p:nvPr>
            <p:custDataLst>
              <p:tags r:id="rId1"/>
            </p:custDataLst>
            <p:extLst>
              <p:ext uri="{D42A27DB-BD31-4B8C-83A1-F6EECF244321}">
                <p14:modId xmlns:p14="http://schemas.microsoft.com/office/powerpoint/2010/main" val="447614560"/>
              </p:ext>
            </p:extLst>
          </p:nvPr>
        </p:nvGraphicFramePr>
        <p:xfrm>
          <a:off x="1224951" y="1024077"/>
          <a:ext cx="8428007" cy="4987886"/>
        </p:xfrm>
        <a:graphic>
          <a:graphicData uri="http://schemas.openxmlformats.org/drawingml/2006/table">
            <a:tbl>
              <a:tblPr firstRow="1" bandRow="1">
                <a:tableStyleId>{21E4AEA4-8DFA-4A89-87EB-49C32662AFE0}</a:tableStyleId>
              </a:tblPr>
              <a:tblGrid>
                <a:gridCol w="2187639">
                  <a:extLst>
                    <a:ext uri="{9D8B030D-6E8A-4147-A177-3AD203B41FA5}">
                      <a16:colId xmlns:a16="http://schemas.microsoft.com/office/drawing/2014/main" val="3611136229"/>
                    </a:ext>
                  </a:extLst>
                </a:gridCol>
                <a:gridCol w="2507492">
                  <a:extLst>
                    <a:ext uri="{9D8B030D-6E8A-4147-A177-3AD203B41FA5}">
                      <a16:colId xmlns:a16="http://schemas.microsoft.com/office/drawing/2014/main" val="1106057844"/>
                    </a:ext>
                  </a:extLst>
                </a:gridCol>
                <a:gridCol w="3732876">
                  <a:extLst>
                    <a:ext uri="{9D8B030D-6E8A-4147-A177-3AD203B41FA5}">
                      <a16:colId xmlns:a16="http://schemas.microsoft.com/office/drawing/2014/main" val="2186689494"/>
                    </a:ext>
                  </a:extLst>
                </a:gridCol>
              </a:tblGrid>
              <a:tr h="431388">
                <a:tc>
                  <a:txBody>
                    <a:bodyPr/>
                    <a:lstStyle/>
                    <a:p>
                      <a:r>
                        <a:rPr lang="fr-CA" sz="1200" dirty="0">
                          <a:solidFill>
                            <a:schemeClr val="tx1"/>
                          </a:solidFill>
                          <a:latin typeface="Comic Sans MS" panose="030F0702030302020204" pitchFamily="66" charset="0"/>
                        </a:rPr>
                        <a:t>Journées pédagogiques</a:t>
                      </a:r>
                    </a:p>
                  </a:txBody>
                  <a:tcPr/>
                </a:tc>
                <a:tc>
                  <a:txBody>
                    <a:bodyPr/>
                    <a:lstStyle/>
                    <a:p>
                      <a:r>
                        <a:rPr lang="fr-CA" sz="1200" dirty="0">
                          <a:solidFill>
                            <a:schemeClr val="tx1"/>
                          </a:solidFill>
                          <a:latin typeface="Comic Sans MS" panose="030F0702030302020204" pitchFamily="66" charset="0"/>
                        </a:rPr>
                        <a:t>Service de garde ouvert ou fermé</a:t>
                      </a:r>
                    </a:p>
                  </a:txBody>
                  <a:tcPr/>
                </a:tc>
                <a:tc>
                  <a:txBody>
                    <a:bodyPr/>
                    <a:lstStyle/>
                    <a:p>
                      <a:r>
                        <a:rPr lang="fr-CA" sz="1200" dirty="0">
                          <a:solidFill>
                            <a:schemeClr val="tx1"/>
                          </a:solidFill>
                          <a:latin typeface="Comic Sans MS" panose="030F0702030302020204" pitchFamily="66" charset="0"/>
                        </a:rPr>
                        <a:t>Activité(s)</a:t>
                      </a:r>
                    </a:p>
                  </a:txBody>
                  <a:tcPr/>
                </a:tc>
                <a:extLst>
                  <a:ext uri="{0D108BD9-81ED-4DB2-BD59-A6C34878D82A}">
                    <a16:rowId xmlns:a16="http://schemas.microsoft.com/office/drawing/2014/main" val="3412703815"/>
                  </a:ext>
                </a:extLst>
              </a:tr>
              <a:tr h="230073">
                <a:tc>
                  <a:txBody>
                    <a:bodyPr/>
                    <a:lstStyle/>
                    <a:p>
                      <a:r>
                        <a:rPr lang="en-CA" sz="1000" dirty="0">
                          <a:solidFill>
                            <a:schemeClr val="tx1"/>
                          </a:solidFill>
                          <a:latin typeface="Comic Sans MS" panose="030F0702030302020204" pitchFamily="66" charset="0"/>
                        </a:rPr>
                        <a:t>20 </a:t>
                      </a:r>
                      <a:r>
                        <a:rPr lang="en-CA" sz="1000" dirty="0" err="1">
                          <a:solidFill>
                            <a:schemeClr val="tx1"/>
                          </a:solidFill>
                          <a:latin typeface="Comic Sans MS" panose="030F0702030302020204" pitchFamily="66" charset="0"/>
                        </a:rPr>
                        <a:t>août</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Fermé</a:t>
                      </a:r>
                      <a:endParaRPr lang="fr-CA" sz="1000" dirty="0">
                        <a:solidFill>
                          <a:schemeClr val="tx1"/>
                        </a:solidFill>
                        <a:latin typeface="Comic Sans MS" panose="030F0702030302020204" pitchFamily="66" charset="0"/>
                      </a:endParaRPr>
                    </a:p>
                  </a:txBody>
                  <a:tcPr/>
                </a:tc>
                <a:tc>
                  <a:txBody>
                    <a:bodyPr/>
                    <a:lstStyle/>
                    <a:p>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2805331533"/>
                  </a:ext>
                </a:extLst>
              </a:tr>
              <a:tr h="23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Comic Sans MS" panose="030F0702030302020204" pitchFamily="66" charset="0"/>
                        </a:rPr>
                        <a:t>21 </a:t>
                      </a:r>
                      <a:r>
                        <a:rPr lang="en-CA" sz="1000" dirty="0" err="1">
                          <a:solidFill>
                            <a:schemeClr val="tx1"/>
                          </a:solidFill>
                          <a:latin typeface="Comic Sans MS" panose="030F0702030302020204" pitchFamily="66" charset="0"/>
                        </a:rPr>
                        <a:t>août</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Fermé</a:t>
                      </a:r>
                      <a:endParaRPr lang="fr-CA" sz="1000" dirty="0">
                        <a:solidFill>
                          <a:schemeClr val="tx1"/>
                        </a:solidFill>
                        <a:latin typeface="Comic Sans MS" panose="030F0702030302020204" pitchFamily="66" charset="0"/>
                      </a:endParaRPr>
                    </a:p>
                  </a:txBody>
                  <a:tcPr/>
                </a:tc>
                <a:tc>
                  <a:txBody>
                    <a:bodyPr/>
                    <a:lstStyle/>
                    <a:p>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1003726917"/>
                  </a:ext>
                </a:extLst>
              </a:tr>
              <a:tr h="23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Comic Sans MS" panose="030F0702030302020204" pitchFamily="66" charset="0"/>
                        </a:rPr>
                        <a:t>22 </a:t>
                      </a:r>
                      <a:r>
                        <a:rPr lang="en-CA" sz="1000" dirty="0" err="1">
                          <a:solidFill>
                            <a:schemeClr val="tx1"/>
                          </a:solidFill>
                          <a:latin typeface="Comic Sans MS" panose="030F0702030302020204" pitchFamily="66" charset="0"/>
                        </a:rPr>
                        <a:t>août</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Fermé</a:t>
                      </a:r>
                      <a:endParaRPr lang="fr-CA" sz="1000" dirty="0">
                        <a:solidFill>
                          <a:schemeClr val="tx1"/>
                        </a:solidFill>
                        <a:latin typeface="Comic Sans MS" panose="030F0702030302020204" pitchFamily="66" charset="0"/>
                      </a:endParaRPr>
                    </a:p>
                  </a:txBody>
                  <a:tcPr/>
                </a:tc>
                <a:tc>
                  <a:txBody>
                    <a:bodyPr/>
                    <a:lstStyle/>
                    <a:p>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878249842"/>
                  </a:ext>
                </a:extLst>
              </a:tr>
              <a:tr h="230073">
                <a:tc>
                  <a:txBody>
                    <a:bodyPr/>
                    <a:lstStyle/>
                    <a:p>
                      <a:r>
                        <a:rPr lang="en-CA" sz="1000" dirty="0">
                          <a:solidFill>
                            <a:schemeClr val="tx1"/>
                          </a:solidFill>
                          <a:latin typeface="Comic Sans MS" panose="030F0702030302020204" pitchFamily="66" charset="0"/>
                        </a:rPr>
                        <a:t>23 </a:t>
                      </a:r>
                      <a:r>
                        <a:rPr lang="en-CA" sz="1000" dirty="0" err="1">
                          <a:solidFill>
                            <a:schemeClr val="tx1"/>
                          </a:solidFill>
                          <a:latin typeface="Comic Sans MS" panose="030F0702030302020204" pitchFamily="66" charset="0"/>
                        </a:rPr>
                        <a:t>août</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Fermé</a:t>
                      </a:r>
                      <a:endParaRPr lang="fr-CA" sz="1000" dirty="0">
                        <a:solidFill>
                          <a:schemeClr val="tx1"/>
                        </a:solidFill>
                        <a:latin typeface="Comic Sans MS" panose="030F0702030302020204" pitchFamily="66" charset="0"/>
                      </a:endParaRPr>
                    </a:p>
                  </a:txBody>
                  <a:tcPr/>
                </a:tc>
                <a:tc>
                  <a:txBody>
                    <a:bodyPr/>
                    <a:lstStyle/>
                    <a:p>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2531656655"/>
                  </a:ext>
                </a:extLst>
              </a:tr>
              <a:tr h="230073">
                <a:tc>
                  <a:txBody>
                    <a:bodyPr/>
                    <a:lstStyle/>
                    <a:p>
                      <a:r>
                        <a:rPr lang="en-CA" sz="1000" dirty="0">
                          <a:solidFill>
                            <a:schemeClr val="tx1"/>
                          </a:solidFill>
                          <a:latin typeface="Comic Sans MS" panose="030F0702030302020204" pitchFamily="66" charset="0"/>
                        </a:rPr>
                        <a:t>20 </a:t>
                      </a:r>
                      <a:r>
                        <a:rPr lang="en-CA" sz="1000" dirty="0" err="1">
                          <a:solidFill>
                            <a:schemeClr val="tx1"/>
                          </a:solidFill>
                          <a:latin typeface="Comic Sans MS" panose="030F0702030302020204" pitchFamily="66" charset="0"/>
                        </a:rPr>
                        <a:t>septembre</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Journée</a:t>
                      </a:r>
                      <a:r>
                        <a:rPr lang="en-CA" sz="1000" dirty="0">
                          <a:solidFill>
                            <a:schemeClr val="tx1"/>
                          </a:solidFill>
                          <a:latin typeface="Comic Sans MS" panose="030F0702030302020204" pitchFamily="66" charset="0"/>
                        </a:rPr>
                        <a:t> sur </a:t>
                      </a:r>
                      <a:r>
                        <a:rPr lang="en-CA" sz="1000" dirty="0" err="1">
                          <a:solidFill>
                            <a:schemeClr val="tx1"/>
                          </a:solidFill>
                          <a:latin typeface="Comic Sans MS" panose="030F0702030302020204" pitchFamily="66" charset="0"/>
                        </a:rPr>
                        <a:t>l’automne</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107442169"/>
                  </a:ext>
                </a:extLst>
              </a:tr>
              <a:tr h="230073">
                <a:tc>
                  <a:txBody>
                    <a:bodyPr/>
                    <a:lstStyle/>
                    <a:p>
                      <a:r>
                        <a:rPr lang="en-CA" sz="1000" dirty="0">
                          <a:solidFill>
                            <a:schemeClr val="tx1"/>
                          </a:solidFill>
                          <a:latin typeface="Comic Sans MS" panose="030F0702030302020204" pitchFamily="66" charset="0"/>
                        </a:rPr>
                        <a:t>11 </a:t>
                      </a:r>
                      <a:r>
                        <a:rPr lang="en-CA" sz="1000" dirty="0" err="1">
                          <a:solidFill>
                            <a:schemeClr val="tx1"/>
                          </a:solidFill>
                          <a:latin typeface="Comic Sans MS" panose="030F0702030302020204" pitchFamily="66" charset="0"/>
                        </a:rPr>
                        <a:t>octobre</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329507812"/>
                  </a:ext>
                </a:extLst>
              </a:tr>
              <a:tr h="230073">
                <a:tc>
                  <a:txBody>
                    <a:bodyPr/>
                    <a:lstStyle/>
                    <a:p>
                      <a:r>
                        <a:rPr lang="en-CA" sz="1000" dirty="0">
                          <a:solidFill>
                            <a:schemeClr val="tx1"/>
                          </a:solidFill>
                          <a:latin typeface="Comic Sans MS" panose="030F0702030302020204" pitchFamily="66" charset="0"/>
                        </a:rPr>
                        <a:t>08 </a:t>
                      </a:r>
                      <a:r>
                        <a:rPr lang="en-CA" sz="1000" dirty="0" err="1">
                          <a:solidFill>
                            <a:schemeClr val="tx1"/>
                          </a:solidFill>
                          <a:latin typeface="Comic Sans MS" panose="030F0702030302020204" pitchFamily="66" charset="0"/>
                        </a:rPr>
                        <a:t>novembre</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2999331666"/>
                  </a:ext>
                </a:extLst>
              </a:tr>
              <a:tr h="230073">
                <a:tc>
                  <a:txBody>
                    <a:bodyPr/>
                    <a:lstStyle/>
                    <a:p>
                      <a:r>
                        <a:rPr lang="en-CA" sz="1000" dirty="0">
                          <a:solidFill>
                            <a:schemeClr val="tx1"/>
                          </a:solidFill>
                          <a:latin typeface="Comic Sans MS" panose="030F0702030302020204" pitchFamily="66" charset="0"/>
                        </a:rPr>
                        <a:t>18 </a:t>
                      </a:r>
                      <a:r>
                        <a:rPr lang="en-CA" sz="1000" dirty="0" err="1">
                          <a:solidFill>
                            <a:schemeClr val="tx1"/>
                          </a:solidFill>
                          <a:latin typeface="Comic Sans MS" panose="030F0702030302020204" pitchFamily="66" charset="0"/>
                        </a:rPr>
                        <a:t>novembre</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277305040"/>
                  </a:ext>
                </a:extLst>
              </a:tr>
              <a:tr h="230073">
                <a:tc>
                  <a:txBody>
                    <a:bodyPr/>
                    <a:lstStyle/>
                    <a:p>
                      <a:r>
                        <a:rPr lang="en-CA" sz="1000" dirty="0">
                          <a:solidFill>
                            <a:schemeClr val="tx1"/>
                          </a:solidFill>
                          <a:latin typeface="Comic Sans MS" panose="030F0702030302020204" pitchFamily="66" charset="0"/>
                        </a:rPr>
                        <a:t>06 </a:t>
                      </a:r>
                      <a:r>
                        <a:rPr lang="en-CA" sz="1000" dirty="0" err="1">
                          <a:solidFill>
                            <a:schemeClr val="tx1"/>
                          </a:solidFill>
                          <a:latin typeface="Comic Sans MS" panose="030F0702030302020204" pitchFamily="66" charset="0"/>
                        </a:rPr>
                        <a:t>décembre</a:t>
                      </a:r>
                      <a:r>
                        <a:rPr lang="en-CA" sz="1000" dirty="0">
                          <a:solidFill>
                            <a:schemeClr val="tx1"/>
                          </a:solidFill>
                          <a:latin typeface="Comic Sans MS" panose="030F0702030302020204" pitchFamily="66" charset="0"/>
                        </a:rPr>
                        <a:t> 24</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956405944"/>
                  </a:ext>
                </a:extLst>
              </a:tr>
              <a:tr h="230073">
                <a:tc>
                  <a:txBody>
                    <a:bodyPr/>
                    <a:lstStyle/>
                    <a:p>
                      <a:r>
                        <a:rPr lang="en-CA" sz="1000" dirty="0">
                          <a:solidFill>
                            <a:schemeClr val="tx1"/>
                          </a:solidFill>
                          <a:latin typeface="Comic Sans MS" panose="030F0702030302020204" pitchFamily="66" charset="0"/>
                        </a:rPr>
                        <a:t>24 </a:t>
                      </a:r>
                      <a:r>
                        <a:rPr lang="en-CA" sz="1000" dirty="0" err="1">
                          <a:solidFill>
                            <a:schemeClr val="tx1"/>
                          </a:solidFill>
                          <a:latin typeface="Comic Sans MS" panose="030F0702030302020204" pitchFamily="66" charset="0"/>
                        </a:rPr>
                        <a:t>janvier</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641053792"/>
                  </a:ext>
                </a:extLst>
              </a:tr>
              <a:tr h="230073">
                <a:tc>
                  <a:txBody>
                    <a:bodyPr/>
                    <a:lstStyle/>
                    <a:p>
                      <a:r>
                        <a:rPr lang="en-CA" sz="1000" dirty="0">
                          <a:solidFill>
                            <a:schemeClr val="tx1"/>
                          </a:solidFill>
                          <a:latin typeface="Comic Sans MS" panose="030F0702030302020204" pitchFamily="66" charset="0"/>
                        </a:rPr>
                        <a:t>21 </a:t>
                      </a:r>
                      <a:r>
                        <a:rPr lang="en-CA" sz="1000" dirty="0" err="1">
                          <a:solidFill>
                            <a:schemeClr val="tx1"/>
                          </a:solidFill>
                          <a:latin typeface="Comic Sans MS" panose="030F0702030302020204" pitchFamily="66" charset="0"/>
                        </a:rPr>
                        <a:t>février</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r>
                        <a:rPr lang="en-CA" sz="1000" dirty="0">
                          <a:solidFill>
                            <a:schemeClr val="tx1"/>
                          </a:solidFill>
                          <a:latin typeface="Comic Sans MS" panose="030F0702030302020204" pitchFamily="66" charset="0"/>
                        </a:rPr>
                        <a:t> </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4138385844"/>
                  </a:ext>
                </a:extLst>
              </a:tr>
              <a:tr h="230073">
                <a:tc>
                  <a:txBody>
                    <a:bodyPr/>
                    <a:lstStyle/>
                    <a:p>
                      <a:r>
                        <a:rPr lang="en-CA" sz="1000" dirty="0">
                          <a:solidFill>
                            <a:schemeClr val="tx1"/>
                          </a:solidFill>
                          <a:latin typeface="Comic Sans MS" panose="030F0702030302020204" pitchFamily="66" charset="0"/>
                        </a:rPr>
                        <a:t>10 mars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781601416"/>
                  </a:ext>
                </a:extLst>
              </a:tr>
              <a:tr h="230073">
                <a:tc>
                  <a:txBody>
                    <a:bodyPr/>
                    <a:lstStyle/>
                    <a:p>
                      <a:r>
                        <a:rPr lang="en-CA" sz="1000" dirty="0">
                          <a:solidFill>
                            <a:schemeClr val="tx1"/>
                          </a:solidFill>
                          <a:latin typeface="Comic Sans MS" panose="030F0702030302020204" pitchFamily="66" charset="0"/>
                        </a:rPr>
                        <a:t>04 </a:t>
                      </a:r>
                      <a:r>
                        <a:rPr lang="en-CA" sz="1000" dirty="0" err="1">
                          <a:solidFill>
                            <a:schemeClr val="tx1"/>
                          </a:solidFill>
                          <a:latin typeface="Comic Sans MS" panose="030F0702030302020204" pitchFamily="66" charset="0"/>
                        </a:rPr>
                        <a:t>avril</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3097247169"/>
                  </a:ext>
                </a:extLst>
              </a:tr>
              <a:tr h="283407">
                <a:tc>
                  <a:txBody>
                    <a:bodyPr/>
                    <a:lstStyle/>
                    <a:p>
                      <a:r>
                        <a:rPr lang="en-CA" sz="1000" dirty="0">
                          <a:solidFill>
                            <a:schemeClr val="tx1"/>
                          </a:solidFill>
                          <a:latin typeface="Comic Sans MS" panose="030F0702030302020204" pitchFamily="66" charset="0"/>
                        </a:rPr>
                        <a:t>28 </a:t>
                      </a:r>
                      <a:r>
                        <a:rPr lang="en-CA" sz="1000" dirty="0" err="1">
                          <a:solidFill>
                            <a:schemeClr val="tx1"/>
                          </a:solidFill>
                          <a:latin typeface="Comic Sans MS" panose="030F0702030302020204" pitchFamily="66" charset="0"/>
                        </a:rPr>
                        <a:t>avril</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Journée</a:t>
                      </a:r>
                      <a:r>
                        <a:rPr lang="en-CA" sz="1000" dirty="0">
                          <a:solidFill>
                            <a:schemeClr val="tx1"/>
                          </a:solidFill>
                          <a:latin typeface="Comic Sans MS" panose="030F0702030302020204" pitchFamily="66" charset="0"/>
                        </a:rPr>
                        <a:t> </a:t>
                      </a:r>
                      <a:r>
                        <a:rPr lang="en-CA" sz="1000" dirty="0" err="1">
                          <a:solidFill>
                            <a:schemeClr val="tx1"/>
                          </a:solidFill>
                          <a:latin typeface="Comic Sans MS" panose="030F0702030302020204" pitchFamily="66" charset="0"/>
                        </a:rPr>
                        <a:t>pédagogique</a:t>
                      </a:r>
                      <a:r>
                        <a:rPr lang="en-CA" sz="1000" dirty="0">
                          <a:solidFill>
                            <a:schemeClr val="tx1"/>
                          </a:solidFill>
                          <a:latin typeface="Comic Sans MS" panose="030F0702030302020204" pitchFamily="66" charset="0"/>
                        </a:rPr>
                        <a:t> </a:t>
                      </a:r>
                      <a:r>
                        <a:rPr lang="en-CA" sz="1000" dirty="0" err="1">
                          <a:solidFill>
                            <a:schemeClr val="tx1"/>
                          </a:solidFill>
                          <a:latin typeface="Comic Sans MS" panose="030F0702030302020204" pitchFamily="66" charset="0"/>
                        </a:rPr>
                        <a:t>ou</a:t>
                      </a:r>
                      <a:r>
                        <a:rPr lang="en-CA" sz="1000" dirty="0">
                          <a:solidFill>
                            <a:schemeClr val="tx1"/>
                          </a:solidFill>
                          <a:latin typeface="Comic Sans MS" panose="030F0702030302020204" pitchFamily="66" charset="0"/>
                        </a:rPr>
                        <a:t> de </a:t>
                      </a:r>
                      <a:r>
                        <a:rPr lang="en-CA" sz="1000" dirty="0" err="1">
                          <a:solidFill>
                            <a:schemeClr val="tx1"/>
                          </a:solidFill>
                          <a:latin typeface="Comic Sans MS" panose="030F0702030302020204" pitchFamily="66" charset="0"/>
                        </a:rPr>
                        <a:t>classe</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1882883429"/>
                  </a:ext>
                </a:extLst>
              </a:tr>
              <a:tr h="284879">
                <a:tc>
                  <a:txBody>
                    <a:bodyPr/>
                    <a:lstStyle/>
                    <a:p>
                      <a:r>
                        <a:rPr lang="en-CA" sz="1000" dirty="0">
                          <a:solidFill>
                            <a:schemeClr val="tx1"/>
                          </a:solidFill>
                          <a:latin typeface="Comic Sans MS" panose="030F0702030302020204" pitchFamily="66" charset="0"/>
                        </a:rPr>
                        <a:t>09 </a:t>
                      </a:r>
                      <a:r>
                        <a:rPr lang="en-CA" sz="1000" dirty="0" err="1">
                          <a:solidFill>
                            <a:schemeClr val="tx1"/>
                          </a:solidFill>
                          <a:latin typeface="Comic Sans MS" panose="030F0702030302020204" pitchFamily="66" charset="0"/>
                        </a:rPr>
                        <a:t>mai</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Journée</a:t>
                      </a:r>
                      <a:r>
                        <a:rPr lang="en-CA" sz="1000" dirty="0">
                          <a:solidFill>
                            <a:schemeClr val="tx1"/>
                          </a:solidFill>
                          <a:latin typeface="Comic Sans MS" panose="030F0702030302020204" pitchFamily="66" charset="0"/>
                        </a:rPr>
                        <a:t> </a:t>
                      </a:r>
                      <a:r>
                        <a:rPr lang="en-CA" sz="1000" dirty="0" err="1">
                          <a:solidFill>
                            <a:schemeClr val="tx1"/>
                          </a:solidFill>
                          <a:latin typeface="Comic Sans MS" panose="030F0702030302020204" pitchFamily="66" charset="0"/>
                        </a:rPr>
                        <a:t>pédagogique</a:t>
                      </a:r>
                      <a:r>
                        <a:rPr lang="en-CA" sz="1000" dirty="0">
                          <a:solidFill>
                            <a:schemeClr val="tx1"/>
                          </a:solidFill>
                          <a:latin typeface="Comic Sans MS" panose="030F0702030302020204" pitchFamily="66" charset="0"/>
                        </a:rPr>
                        <a:t> </a:t>
                      </a:r>
                      <a:r>
                        <a:rPr lang="en-CA" sz="1000" dirty="0" err="1">
                          <a:solidFill>
                            <a:schemeClr val="tx1"/>
                          </a:solidFill>
                          <a:latin typeface="Comic Sans MS" panose="030F0702030302020204" pitchFamily="66" charset="0"/>
                        </a:rPr>
                        <a:t>ou</a:t>
                      </a:r>
                      <a:r>
                        <a:rPr lang="en-CA" sz="1000" dirty="0">
                          <a:solidFill>
                            <a:schemeClr val="tx1"/>
                          </a:solidFill>
                          <a:latin typeface="Comic Sans MS" panose="030F0702030302020204" pitchFamily="66" charset="0"/>
                        </a:rPr>
                        <a:t> de </a:t>
                      </a:r>
                      <a:r>
                        <a:rPr lang="en-CA" sz="1000" dirty="0" err="1">
                          <a:solidFill>
                            <a:schemeClr val="tx1"/>
                          </a:solidFill>
                          <a:latin typeface="Comic Sans MS" panose="030F0702030302020204" pitchFamily="66" charset="0"/>
                        </a:rPr>
                        <a:t>classe</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1378950365"/>
                  </a:ext>
                </a:extLst>
              </a:tr>
              <a:tr h="230073">
                <a:tc>
                  <a:txBody>
                    <a:bodyPr/>
                    <a:lstStyle/>
                    <a:p>
                      <a:r>
                        <a:rPr lang="en-CA" sz="1000" dirty="0">
                          <a:solidFill>
                            <a:schemeClr val="tx1"/>
                          </a:solidFill>
                          <a:latin typeface="Comic Sans MS" panose="030F0702030302020204" pitchFamily="66" charset="0"/>
                        </a:rPr>
                        <a:t>16 </a:t>
                      </a:r>
                      <a:r>
                        <a:rPr lang="en-CA" sz="1000" dirty="0" err="1">
                          <a:solidFill>
                            <a:schemeClr val="tx1"/>
                          </a:solidFill>
                          <a:latin typeface="Comic Sans MS" panose="030F0702030302020204" pitchFamily="66" charset="0"/>
                        </a:rPr>
                        <a:t>mai</a:t>
                      </a:r>
                      <a:r>
                        <a:rPr lang="en-CA" sz="1000" dirty="0">
                          <a:solidFill>
                            <a:schemeClr val="tx1"/>
                          </a:solidFill>
                          <a:latin typeface="Comic Sans MS" panose="030F0702030302020204" pitchFamily="66" charset="0"/>
                        </a:rPr>
                        <a:t> 25</a:t>
                      </a:r>
                      <a:endParaRPr lang="fr-CA" sz="1000" dirty="0">
                        <a:solidFill>
                          <a:schemeClr val="tx1"/>
                        </a:solidFill>
                        <a:latin typeface="Comic Sans MS" panose="030F0702030302020204" pitchFamily="66" charset="0"/>
                      </a:endParaRPr>
                    </a:p>
                  </a:txBody>
                  <a:tcPr/>
                </a:tc>
                <a:tc>
                  <a:txBody>
                    <a:bodyPr/>
                    <a:lstStyle/>
                    <a:p>
                      <a:r>
                        <a:rPr lang="en-CA" sz="1000" dirty="0" err="1">
                          <a:solidFill>
                            <a:schemeClr val="tx1"/>
                          </a:solidFill>
                          <a:latin typeface="Comic Sans MS" panose="030F0702030302020204" pitchFamily="66" charset="0"/>
                        </a:rPr>
                        <a:t>Ouvert</a:t>
                      </a:r>
                      <a:endParaRPr lang="fr-CA" sz="1000" dirty="0">
                        <a:solidFill>
                          <a:schemeClr val="tx1"/>
                        </a:solidFill>
                        <a:latin typeface="Comic Sans MS" panose="030F0702030302020204" pitchFamily="66" charset="0"/>
                      </a:endParaRPr>
                    </a:p>
                  </a:txBody>
                  <a:tcPr/>
                </a:tc>
                <a:tc>
                  <a:txBody>
                    <a:bodyPr/>
                    <a:lstStyle/>
                    <a:p>
                      <a:r>
                        <a:rPr lang="en-CA" sz="1000" dirty="0">
                          <a:solidFill>
                            <a:schemeClr val="tx1"/>
                          </a:solidFill>
                          <a:latin typeface="Comic Sans MS" panose="030F0702030302020204" pitchFamily="66" charset="0"/>
                        </a:rPr>
                        <a:t>À </a:t>
                      </a:r>
                      <a:r>
                        <a:rPr lang="en-CA" sz="1000" dirty="0" err="1">
                          <a:solidFill>
                            <a:schemeClr val="tx1"/>
                          </a:solidFill>
                          <a:latin typeface="Comic Sans MS" panose="030F0702030302020204" pitchFamily="66" charset="0"/>
                        </a:rPr>
                        <a:t>venir</a:t>
                      </a:r>
                      <a:endParaRPr lang="fr-CA" sz="1000" dirty="0">
                        <a:solidFill>
                          <a:schemeClr val="tx1"/>
                        </a:solidFill>
                        <a:latin typeface="Comic Sans MS" panose="030F0702030302020204" pitchFamily="66" charset="0"/>
                      </a:endParaRPr>
                    </a:p>
                  </a:txBody>
                  <a:tcPr/>
                </a:tc>
                <a:extLst>
                  <a:ext uri="{0D108BD9-81ED-4DB2-BD59-A6C34878D82A}">
                    <a16:rowId xmlns:a16="http://schemas.microsoft.com/office/drawing/2014/main" val="1313824474"/>
                  </a:ext>
                </a:extLst>
              </a:tr>
              <a:tr h="258833">
                <a:tc>
                  <a:txBody>
                    <a:bodyPr/>
                    <a:lstStyle/>
                    <a:p>
                      <a:r>
                        <a:rPr lang="en-CA" sz="1050" dirty="0">
                          <a:solidFill>
                            <a:schemeClr val="tx1"/>
                          </a:solidFill>
                          <a:latin typeface="Comic Sans MS" panose="030F0702030302020204" pitchFamily="66" charset="0"/>
                        </a:rPr>
                        <a:t>23 </a:t>
                      </a:r>
                      <a:r>
                        <a:rPr lang="en-CA" sz="1050" dirty="0" err="1">
                          <a:solidFill>
                            <a:schemeClr val="tx1"/>
                          </a:solidFill>
                          <a:latin typeface="Comic Sans MS" panose="030F0702030302020204" pitchFamily="66" charset="0"/>
                        </a:rPr>
                        <a:t>juin</a:t>
                      </a:r>
                      <a:r>
                        <a:rPr lang="en-CA" sz="1050" dirty="0">
                          <a:solidFill>
                            <a:schemeClr val="tx1"/>
                          </a:solidFill>
                          <a:latin typeface="Comic Sans MS" panose="030F0702030302020204" pitchFamily="66" charset="0"/>
                        </a:rPr>
                        <a:t> 25</a:t>
                      </a:r>
                      <a:endParaRPr lang="fr-CA" sz="1050" dirty="0">
                        <a:solidFill>
                          <a:schemeClr val="tx1"/>
                        </a:solidFill>
                        <a:latin typeface="Comic Sans MS" panose="030F0702030302020204" pitchFamily="66" charset="0"/>
                      </a:endParaRPr>
                    </a:p>
                  </a:txBody>
                  <a:tcPr/>
                </a:tc>
                <a:tc>
                  <a:txBody>
                    <a:bodyPr/>
                    <a:lstStyle/>
                    <a:p>
                      <a:r>
                        <a:rPr lang="fr-CA" sz="1050" dirty="0">
                          <a:solidFill>
                            <a:schemeClr val="tx1"/>
                          </a:solidFill>
                          <a:latin typeface="Comic Sans MS" panose="030F0702030302020204" pitchFamily="66" charset="0"/>
                        </a:rPr>
                        <a:t>Fermé</a:t>
                      </a:r>
                    </a:p>
                  </a:txBody>
                  <a:tcPr/>
                </a:tc>
                <a:tc>
                  <a:txBody>
                    <a:bodyPr/>
                    <a:lstStyle/>
                    <a:p>
                      <a:endParaRPr lang="fr-CA" sz="1200" dirty="0">
                        <a:solidFill>
                          <a:schemeClr val="tx1"/>
                        </a:solidFill>
                        <a:latin typeface="Comic Sans MS" panose="030F0702030302020204" pitchFamily="66" charset="0"/>
                      </a:endParaRPr>
                    </a:p>
                  </a:txBody>
                  <a:tcPr/>
                </a:tc>
                <a:extLst>
                  <a:ext uri="{0D108BD9-81ED-4DB2-BD59-A6C34878D82A}">
                    <a16:rowId xmlns:a16="http://schemas.microsoft.com/office/drawing/2014/main" val="552287394"/>
                  </a:ext>
                </a:extLst>
              </a:tr>
              <a:tr h="258833">
                <a:tc>
                  <a:txBody>
                    <a:bodyPr/>
                    <a:lstStyle/>
                    <a:p>
                      <a:endParaRPr lang="fr-CA" sz="1200" dirty="0">
                        <a:solidFill>
                          <a:schemeClr val="tx1"/>
                        </a:solidFill>
                        <a:latin typeface="Chaloult_Cond" panose="00000400000000000000"/>
                      </a:endParaRPr>
                    </a:p>
                  </a:txBody>
                  <a:tcPr/>
                </a:tc>
                <a:tc>
                  <a:txBody>
                    <a:bodyPr/>
                    <a:lstStyle/>
                    <a:p>
                      <a:endParaRPr lang="fr-CA" sz="1200" dirty="0">
                        <a:solidFill>
                          <a:schemeClr val="tx1"/>
                        </a:solidFill>
                        <a:latin typeface="Chaloult_Cond" panose="00000400000000000000"/>
                      </a:endParaRPr>
                    </a:p>
                  </a:txBody>
                  <a:tcPr/>
                </a:tc>
                <a:tc>
                  <a:txBody>
                    <a:bodyPr/>
                    <a:lstStyle/>
                    <a:p>
                      <a:endParaRPr lang="fr-CA" sz="1200" dirty="0">
                        <a:solidFill>
                          <a:schemeClr val="tx1"/>
                        </a:solidFill>
                        <a:latin typeface="Chaloult_Cond" panose="00000400000000000000"/>
                      </a:endParaRPr>
                    </a:p>
                  </a:txBody>
                  <a:tcPr/>
                </a:tc>
                <a:extLst>
                  <a:ext uri="{0D108BD9-81ED-4DB2-BD59-A6C34878D82A}">
                    <a16:rowId xmlns:a16="http://schemas.microsoft.com/office/drawing/2014/main" val="2672446856"/>
                  </a:ext>
                </a:extLst>
              </a:tr>
            </a:tbl>
          </a:graphicData>
        </a:graphic>
      </p:graphicFrame>
      <p:sp>
        <p:nvSpPr>
          <p:cNvPr id="3" name="ZoneTexte 2">
            <a:extLst>
              <a:ext uri="{FF2B5EF4-FFF2-40B4-BE49-F238E27FC236}">
                <a16:creationId xmlns:a16="http://schemas.microsoft.com/office/drawing/2014/main" id="{7A632E71-C1EB-A5CB-C242-70CA78236800}"/>
              </a:ext>
            </a:extLst>
          </p:cNvPr>
          <p:cNvSpPr txBox="1"/>
          <p:nvPr>
            <p:custDataLst>
              <p:tags r:id="rId2"/>
            </p:custDataLst>
          </p:nvPr>
        </p:nvSpPr>
        <p:spPr>
          <a:xfrm>
            <a:off x="510249" y="316190"/>
            <a:ext cx="8511612" cy="707886"/>
          </a:xfrm>
          <a:prstGeom prst="rect">
            <a:avLst/>
          </a:prstGeom>
          <a:noFill/>
        </p:spPr>
        <p:txBody>
          <a:bodyPr wrap="square" rtlCol="0">
            <a:spAutoFit/>
          </a:bodyPr>
          <a:lstStyle/>
          <a:p>
            <a:endParaRPr lang="en-US" sz="2000" b="1" dirty="0">
              <a:latin typeface="Comic Sans MS" panose="030F0702030302020204" pitchFamily="66" charset="0"/>
            </a:endParaRPr>
          </a:p>
          <a:p>
            <a:pPr algn="ctr"/>
            <a:r>
              <a:rPr lang="en-US" sz="2000" b="1" dirty="0">
                <a:latin typeface="Comic Sans MS" panose="030F0702030302020204" pitchFamily="66" charset="0"/>
              </a:rPr>
              <a:t>Les </a:t>
            </a:r>
            <a:r>
              <a:rPr lang="en-US" sz="2000" b="1" dirty="0" err="1">
                <a:latin typeface="Comic Sans MS" panose="030F0702030302020204" pitchFamily="66" charset="0"/>
              </a:rPr>
              <a:t>journées</a:t>
            </a:r>
            <a:r>
              <a:rPr lang="en-US" sz="2000" b="1" dirty="0">
                <a:latin typeface="Comic Sans MS" panose="030F0702030302020204" pitchFamily="66" charset="0"/>
              </a:rPr>
              <a:t> </a:t>
            </a:r>
            <a:r>
              <a:rPr lang="en-US" sz="2000" b="1" dirty="0" err="1">
                <a:latin typeface="Comic Sans MS" panose="030F0702030302020204" pitchFamily="66" charset="0"/>
              </a:rPr>
              <a:t>pédagogiques</a:t>
            </a:r>
            <a:endParaRPr lang="fr-CA" sz="2000" b="1" dirty="0">
              <a:latin typeface="Comic Sans MS" panose="030F0702030302020204" pitchFamily="66" charset="0"/>
            </a:endParaRPr>
          </a:p>
        </p:txBody>
      </p:sp>
      <p:sp>
        <p:nvSpPr>
          <p:cNvPr id="4" name="ZoneTexte 3">
            <a:extLst>
              <a:ext uri="{FF2B5EF4-FFF2-40B4-BE49-F238E27FC236}">
                <a16:creationId xmlns:a16="http://schemas.microsoft.com/office/drawing/2014/main" id="{EC0BAEA5-D1BF-C9B7-5E07-6A829D72B8BB}"/>
              </a:ext>
            </a:extLst>
          </p:cNvPr>
          <p:cNvSpPr txBox="1"/>
          <p:nvPr>
            <p:custDataLst>
              <p:tags r:id="rId3"/>
            </p:custDataLst>
          </p:nvPr>
        </p:nvSpPr>
        <p:spPr>
          <a:xfrm>
            <a:off x="9938759" y="1024081"/>
            <a:ext cx="1603384" cy="3539430"/>
          </a:xfrm>
          <a:prstGeom prst="rect">
            <a:avLst/>
          </a:prstGeom>
          <a:solidFill>
            <a:srgbClr val="A3DBFF"/>
          </a:solidFill>
        </p:spPr>
        <p:txBody>
          <a:bodyPr wrap="square" rtlCol="0">
            <a:spAutoFit/>
          </a:bodyPr>
          <a:lstStyle/>
          <a:p>
            <a:r>
              <a:rPr lang="fr-CA" sz="1400" dirty="0">
                <a:effectLst/>
                <a:latin typeface="Comic Sans MS" panose="030F0702030302020204" pitchFamily="66" charset="0"/>
                <a:ea typeface="Calibri" panose="020F0502020204030204" pitchFamily="34" charset="0"/>
                <a:cs typeface="Times New Roman" panose="02020603050405020304" pitchFamily="18" charset="0"/>
              </a:rPr>
              <a:t>Le service de garde est ouvert les jours de classe </a:t>
            </a:r>
            <a:r>
              <a:rPr lang="fr-CA" sz="1400" b="1" dirty="0">
                <a:effectLst/>
                <a:latin typeface="Comic Sans MS" panose="030F0702030302020204" pitchFamily="66" charset="0"/>
                <a:ea typeface="Calibri" panose="020F0502020204030204" pitchFamily="34" charset="0"/>
                <a:cs typeface="Times New Roman" panose="02020603050405020304" pitchFamily="18" charset="0"/>
              </a:rPr>
              <a:t>selon le calendrier scolaire</a:t>
            </a:r>
            <a:r>
              <a:rPr lang="fr-CA" sz="1400" dirty="0">
                <a:effectLst/>
                <a:latin typeface="Comic Sans MS" panose="030F0702030302020204" pitchFamily="66" charset="0"/>
                <a:ea typeface="Calibri" panose="020F0502020204030204" pitchFamily="34" charset="0"/>
                <a:cs typeface="Times New Roman" panose="02020603050405020304" pitchFamily="18" charset="0"/>
              </a:rPr>
              <a:t> et lors de la plupart des journées pédagogiques.</a:t>
            </a:r>
            <a:endParaRPr lang="fr-CA" sz="1400" dirty="0">
              <a:latin typeface="Comic Sans MS" panose="030F0702030302020204" pitchFamily="66" charset="0"/>
              <a:ea typeface="Calibri" panose="020F0502020204030204" pitchFamily="34" charset="0"/>
              <a:cs typeface="Times New Roman" panose="02020603050405020304" pitchFamily="18" charset="0"/>
            </a:endParaRPr>
          </a:p>
          <a:p>
            <a:endParaRPr lang="fr-CA" sz="1400" dirty="0">
              <a:effectLst/>
              <a:latin typeface="Comic Sans MS" panose="030F0702030302020204" pitchFamily="66" charset="0"/>
              <a:ea typeface="Calibri" panose="020F0502020204030204" pitchFamily="34" charset="0"/>
              <a:cs typeface="Times New Roman" panose="02020603050405020304" pitchFamily="18" charset="0"/>
            </a:endParaRPr>
          </a:p>
          <a:p>
            <a:r>
              <a:rPr lang="fr-CA" sz="1400" dirty="0">
                <a:effectLst/>
                <a:latin typeface="Comic Sans MS" panose="030F0702030302020204" pitchFamily="66" charset="0"/>
                <a:ea typeface="Calibri" panose="020F0502020204030204" pitchFamily="34" charset="0"/>
                <a:cs typeface="Times New Roman" panose="02020603050405020304" pitchFamily="18" charset="0"/>
              </a:rPr>
              <a:t>L’école se réserve le droit de ne pas ouvrir si le nombre d’inscriptions est insuffisant.</a:t>
            </a:r>
          </a:p>
        </p:txBody>
      </p:sp>
      <p:pic>
        <p:nvPicPr>
          <p:cNvPr id="2" name="Image 1">
            <a:extLst>
              <a:ext uri="{FF2B5EF4-FFF2-40B4-BE49-F238E27FC236}">
                <a16:creationId xmlns:a16="http://schemas.microsoft.com/office/drawing/2014/main" id="{F052D3E1-C494-8CC1-434A-6FD86B8F639A}"/>
              </a:ext>
            </a:extLst>
          </p:cNvPr>
          <p:cNvPicPr>
            <a:picLocks noChangeAspect="1"/>
          </p:cNvPicPr>
          <p:nvPr>
            <p:custDataLst>
              <p:tags r:id="rId4"/>
            </p:custDataLst>
          </p:nvPr>
        </p:nvPicPr>
        <p:blipFill>
          <a:blip r:embed="rId6"/>
          <a:stretch>
            <a:fillRect/>
          </a:stretch>
        </p:blipFill>
        <p:spPr>
          <a:xfrm>
            <a:off x="7953629" y="532295"/>
            <a:ext cx="2028571" cy="455479"/>
          </a:xfrm>
          <a:prstGeom prst="rect">
            <a:avLst/>
          </a:prstGeom>
        </p:spPr>
      </p:pic>
      <p:sp>
        <p:nvSpPr>
          <p:cNvPr id="5" name="Espace réservé du numéro de diapositive 4">
            <a:extLst>
              <a:ext uri="{FF2B5EF4-FFF2-40B4-BE49-F238E27FC236}">
                <a16:creationId xmlns:a16="http://schemas.microsoft.com/office/drawing/2014/main" id="{955DDE75-56F4-5E7D-8A67-149D788EF0D9}"/>
              </a:ext>
            </a:extLst>
          </p:cNvPr>
          <p:cNvSpPr>
            <a:spLocks noGrp="1"/>
          </p:cNvSpPr>
          <p:nvPr>
            <p:ph type="sldNum" sz="quarter" idx="12"/>
          </p:nvPr>
        </p:nvSpPr>
        <p:spPr/>
        <p:txBody>
          <a:bodyPr/>
          <a:lstStyle/>
          <a:p>
            <a:fld id="{C5A3BC9A-FE49-47A7-9626-068ABCE14BED}" type="slidenum">
              <a:rPr lang="fr-CA" smtClean="0"/>
              <a:t>37</a:t>
            </a:fld>
            <a:endParaRPr lang="fr-CA" dirty="0"/>
          </a:p>
        </p:txBody>
      </p:sp>
    </p:spTree>
    <p:extLst>
      <p:ext uri="{BB962C8B-B14F-4D97-AF65-F5344CB8AC3E}">
        <p14:creationId xmlns:p14="http://schemas.microsoft.com/office/powerpoint/2010/main" val="683017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a:extLst>
              <a:ext uri="{FF2B5EF4-FFF2-40B4-BE49-F238E27FC236}">
                <a16:creationId xmlns:a16="http://schemas.microsoft.com/office/drawing/2014/main" id="{75CD693A-513E-136C-24A3-A03830EFC0C5}"/>
              </a:ext>
            </a:extLst>
          </p:cNvPr>
          <p:cNvGraphicFramePr>
            <a:graphicFrameLocks noGrp="1"/>
          </p:cNvGraphicFramePr>
          <p:nvPr>
            <p:custDataLst>
              <p:tags r:id="rId1"/>
            </p:custDataLst>
            <p:extLst>
              <p:ext uri="{D42A27DB-BD31-4B8C-83A1-F6EECF244321}">
                <p14:modId xmlns:p14="http://schemas.microsoft.com/office/powerpoint/2010/main" val="1379816316"/>
              </p:ext>
            </p:extLst>
          </p:nvPr>
        </p:nvGraphicFramePr>
        <p:xfrm>
          <a:off x="1153681" y="1580972"/>
          <a:ext cx="9468741" cy="2982482"/>
        </p:xfrm>
        <a:graphic>
          <a:graphicData uri="http://schemas.openxmlformats.org/drawingml/2006/table">
            <a:tbl>
              <a:tblPr firstRow="1" bandRow="1">
                <a:tableStyleId>{F5AB1C69-6EDB-4FF4-983F-18BD219EF322}</a:tableStyleId>
              </a:tblPr>
              <a:tblGrid>
                <a:gridCol w="2283651">
                  <a:extLst>
                    <a:ext uri="{9D8B030D-6E8A-4147-A177-3AD203B41FA5}">
                      <a16:colId xmlns:a16="http://schemas.microsoft.com/office/drawing/2014/main" val="3214381415"/>
                    </a:ext>
                  </a:extLst>
                </a:gridCol>
                <a:gridCol w="2164079">
                  <a:extLst>
                    <a:ext uri="{9D8B030D-6E8A-4147-A177-3AD203B41FA5}">
                      <a16:colId xmlns:a16="http://schemas.microsoft.com/office/drawing/2014/main" val="361857825"/>
                    </a:ext>
                  </a:extLst>
                </a:gridCol>
                <a:gridCol w="5021011">
                  <a:extLst>
                    <a:ext uri="{9D8B030D-6E8A-4147-A177-3AD203B41FA5}">
                      <a16:colId xmlns:a16="http://schemas.microsoft.com/office/drawing/2014/main" val="2048934016"/>
                    </a:ext>
                  </a:extLst>
                </a:gridCol>
              </a:tblGrid>
              <a:tr h="815594">
                <a:tc>
                  <a:txBody>
                    <a:bodyPr/>
                    <a:lstStyle/>
                    <a:p>
                      <a:r>
                        <a:rPr lang="fr-CA" sz="1400" dirty="0">
                          <a:solidFill>
                            <a:schemeClr val="tx1"/>
                          </a:solidFill>
                          <a:latin typeface="Comic Sans MS" panose="030F0702030302020204" pitchFamily="66" charset="0"/>
                        </a:rPr>
                        <a:t>Semaine de relâche</a:t>
                      </a:r>
                    </a:p>
                  </a:txBody>
                  <a:tcPr>
                    <a:solidFill>
                      <a:schemeClr val="accent4">
                        <a:lumMod val="40000"/>
                        <a:lumOff val="60000"/>
                      </a:schemeClr>
                    </a:solidFill>
                  </a:tcPr>
                </a:tc>
                <a:tc>
                  <a:txBody>
                    <a:bodyPr/>
                    <a:lstStyle/>
                    <a:p>
                      <a:r>
                        <a:rPr lang="fr-CA" sz="1400" dirty="0">
                          <a:solidFill>
                            <a:schemeClr val="tx1"/>
                          </a:solidFill>
                          <a:latin typeface="Comic Sans MS" panose="030F0702030302020204" pitchFamily="66" charset="0"/>
                        </a:rPr>
                        <a:t>Service de garde ouvert ou fermé</a:t>
                      </a:r>
                    </a:p>
                  </a:txBody>
                  <a:tcPr>
                    <a:solidFill>
                      <a:schemeClr val="accent6">
                        <a:lumMod val="40000"/>
                        <a:lumOff val="60000"/>
                      </a:schemeClr>
                    </a:solidFill>
                  </a:tcPr>
                </a:tc>
                <a:tc>
                  <a:txBody>
                    <a:bodyPr/>
                    <a:lstStyle/>
                    <a:p>
                      <a:r>
                        <a:rPr lang="fr-CA" sz="1400" dirty="0">
                          <a:solidFill>
                            <a:schemeClr val="tx1"/>
                          </a:solidFill>
                          <a:latin typeface="Comic Sans MS" panose="030F0702030302020204" pitchFamily="66" charset="0"/>
                        </a:rPr>
                        <a:t>Activité(s)</a:t>
                      </a:r>
                    </a:p>
                  </a:txBody>
                  <a:tcPr>
                    <a:solidFill>
                      <a:srgbClr val="FF7474"/>
                    </a:solidFill>
                  </a:tcPr>
                </a:tc>
                <a:extLst>
                  <a:ext uri="{0D108BD9-81ED-4DB2-BD59-A6C34878D82A}">
                    <a16:rowId xmlns:a16="http://schemas.microsoft.com/office/drawing/2014/main" val="2639527139"/>
                  </a:ext>
                </a:extLst>
              </a:tr>
              <a:tr h="425509">
                <a:tc>
                  <a:txBody>
                    <a:bodyPr/>
                    <a:lstStyle/>
                    <a:p>
                      <a:r>
                        <a:rPr lang="en-CA" sz="1200" dirty="0">
                          <a:solidFill>
                            <a:schemeClr val="tx1"/>
                          </a:solidFill>
                          <a:latin typeface="Comic Sans MS" panose="030F0702030302020204" pitchFamily="66" charset="0"/>
                        </a:rPr>
                        <a:t>03 mars 2025</a:t>
                      </a:r>
                      <a:endParaRPr lang="fr-CA" sz="1200" dirty="0">
                        <a:solidFill>
                          <a:schemeClr val="tx1"/>
                        </a:solidFill>
                        <a:latin typeface="Comic Sans MS" panose="030F0702030302020204" pitchFamily="66" charset="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extLst>
                  <a:ext uri="{0D108BD9-81ED-4DB2-BD59-A6C34878D82A}">
                    <a16:rowId xmlns:a16="http://schemas.microsoft.com/office/drawing/2014/main" val="636400131"/>
                  </a:ext>
                </a:extLst>
              </a:tr>
              <a:tr h="425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latin typeface="Comic Sans MS" panose="030F0702030302020204" pitchFamily="66" charset="0"/>
                        </a:rPr>
                        <a:t>04 mars 2025</a:t>
                      </a:r>
                      <a:endParaRPr lang="fr-CA" sz="1200" dirty="0">
                        <a:solidFill>
                          <a:schemeClr val="tx1"/>
                        </a:solidFill>
                        <a:latin typeface="Comic Sans MS" panose="030F0702030302020204" pitchFamily="66" charset="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extLst>
                  <a:ext uri="{0D108BD9-81ED-4DB2-BD59-A6C34878D82A}">
                    <a16:rowId xmlns:a16="http://schemas.microsoft.com/office/drawing/2014/main" val="465472783"/>
                  </a:ext>
                </a:extLst>
              </a:tr>
              <a:tr h="425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latin typeface="Comic Sans MS" panose="030F0702030302020204" pitchFamily="66" charset="0"/>
                        </a:rPr>
                        <a:t>05 mars 2025</a:t>
                      </a:r>
                      <a:endParaRPr lang="fr-CA" sz="1200" dirty="0">
                        <a:solidFill>
                          <a:schemeClr val="tx1"/>
                        </a:solidFill>
                        <a:latin typeface="Comic Sans MS" panose="030F0702030302020204" pitchFamily="66" charset="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extLst>
                  <a:ext uri="{0D108BD9-81ED-4DB2-BD59-A6C34878D82A}">
                    <a16:rowId xmlns:a16="http://schemas.microsoft.com/office/drawing/2014/main" val="3915550889"/>
                  </a:ext>
                </a:extLst>
              </a:tr>
              <a:tr h="425509">
                <a:tc>
                  <a:txBody>
                    <a:bodyPr/>
                    <a:lstStyle/>
                    <a:p>
                      <a:r>
                        <a:rPr lang="en-CA" sz="1200" dirty="0">
                          <a:solidFill>
                            <a:schemeClr val="tx1"/>
                          </a:solidFill>
                          <a:latin typeface="Comic Sans MS" panose="030F0702030302020204" pitchFamily="66" charset="0"/>
                        </a:rPr>
                        <a:t>06 mars 2025</a:t>
                      </a:r>
                      <a:endParaRPr lang="fr-CA" sz="1200" dirty="0">
                        <a:solidFill>
                          <a:schemeClr val="tx1"/>
                        </a:solidFill>
                        <a:latin typeface="Comic Sans MS" panose="030F0702030302020204" pitchFamily="66" charset="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extLst>
                  <a:ext uri="{0D108BD9-81ED-4DB2-BD59-A6C34878D82A}">
                    <a16:rowId xmlns:a16="http://schemas.microsoft.com/office/drawing/2014/main" val="4236901041"/>
                  </a:ext>
                </a:extLst>
              </a:tr>
              <a:tr h="464852">
                <a:tc>
                  <a:txBody>
                    <a:bodyPr/>
                    <a:lstStyle/>
                    <a:p>
                      <a:r>
                        <a:rPr lang="en-CA" sz="1200" dirty="0">
                          <a:solidFill>
                            <a:schemeClr val="tx1"/>
                          </a:solidFill>
                          <a:latin typeface="Comic Sans MS" panose="030F0702030302020204" pitchFamily="66" charset="0"/>
                        </a:rPr>
                        <a:t>07 mars 2025</a:t>
                      </a:r>
                      <a:endParaRPr lang="fr-CA" sz="1200" dirty="0">
                        <a:solidFill>
                          <a:schemeClr val="tx1"/>
                        </a:solidFill>
                        <a:latin typeface="Comic Sans MS" panose="030F0702030302020204" pitchFamily="66" charset="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tc>
                  <a:txBody>
                    <a:bodyPr/>
                    <a:lstStyle/>
                    <a:p>
                      <a:endParaRPr lang="fr-CA" sz="1200" dirty="0">
                        <a:solidFill>
                          <a:schemeClr val="tx1"/>
                        </a:solidFill>
                        <a:latin typeface="Chaloult_Cond" panose="00000400000000000000"/>
                      </a:endParaRPr>
                    </a:p>
                  </a:txBody>
                  <a:tcPr>
                    <a:solidFill>
                      <a:srgbClr val="A3DBFF"/>
                    </a:solidFill>
                  </a:tcPr>
                </a:tc>
                <a:extLst>
                  <a:ext uri="{0D108BD9-81ED-4DB2-BD59-A6C34878D82A}">
                    <a16:rowId xmlns:a16="http://schemas.microsoft.com/office/drawing/2014/main" val="3718214884"/>
                  </a:ext>
                </a:extLst>
              </a:tr>
            </a:tbl>
          </a:graphicData>
        </a:graphic>
      </p:graphicFrame>
      <p:sp>
        <p:nvSpPr>
          <p:cNvPr id="3" name="ZoneTexte 2">
            <a:extLst>
              <a:ext uri="{FF2B5EF4-FFF2-40B4-BE49-F238E27FC236}">
                <a16:creationId xmlns:a16="http://schemas.microsoft.com/office/drawing/2014/main" id="{14DC0F69-DC57-CC4A-BC2C-6EC694516635}"/>
              </a:ext>
            </a:extLst>
          </p:cNvPr>
          <p:cNvSpPr txBox="1"/>
          <p:nvPr>
            <p:custDataLst>
              <p:tags r:id="rId2"/>
            </p:custDataLst>
          </p:nvPr>
        </p:nvSpPr>
        <p:spPr>
          <a:xfrm>
            <a:off x="1085316" y="264920"/>
            <a:ext cx="6323888" cy="640934"/>
          </a:xfrm>
          <a:prstGeom prst="rect">
            <a:avLst/>
          </a:prstGeom>
          <a:noFill/>
        </p:spPr>
        <p:txBody>
          <a:bodyPr wrap="square" rtlCol="0">
            <a:spAutoFit/>
          </a:bodyPr>
          <a:lstStyle/>
          <a:p>
            <a:endParaRPr lang="fr-CA" dirty="0"/>
          </a:p>
        </p:txBody>
      </p:sp>
      <p:sp>
        <p:nvSpPr>
          <p:cNvPr id="4" name="ZoneTexte 3">
            <a:extLst>
              <a:ext uri="{FF2B5EF4-FFF2-40B4-BE49-F238E27FC236}">
                <a16:creationId xmlns:a16="http://schemas.microsoft.com/office/drawing/2014/main" id="{7F982F78-2E40-1223-5D2B-08734B3DE010}"/>
              </a:ext>
            </a:extLst>
          </p:cNvPr>
          <p:cNvSpPr txBox="1"/>
          <p:nvPr>
            <p:custDataLst>
              <p:tags r:id="rId3"/>
            </p:custDataLst>
          </p:nvPr>
        </p:nvSpPr>
        <p:spPr>
          <a:xfrm>
            <a:off x="1085316" y="376015"/>
            <a:ext cx="3107122" cy="707886"/>
          </a:xfrm>
          <a:prstGeom prst="rect">
            <a:avLst/>
          </a:prstGeom>
          <a:noFill/>
        </p:spPr>
        <p:txBody>
          <a:bodyPr wrap="square" rtlCol="0">
            <a:spAutoFit/>
          </a:bodyPr>
          <a:lstStyle/>
          <a:p>
            <a:endParaRPr lang="en-US" sz="2000" b="1" dirty="0">
              <a:latin typeface="Comic Sans MS" panose="030F0702030302020204" pitchFamily="66" charset="0"/>
            </a:endParaRPr>
          </a:p>
          <a:p>
            <a:r>
              <a:rPr lang="en-US" sz="2000" b="1" dirty="0">
                <a:latin typeface="Comic Sans MS" panose="030F0702030302020204" pitchFamily="66" charset="0"/>
              </a:rPr>
              <a:t>La semaine de relâche</a:t>
            </a:r>
            <a:endParaRPr lang="fr-CA" sz="2000" b="1" dirty="0">
              <a:latin typeface="Comic Sans MS" panose="030F0702030302020204" pitchFamily="66" charset="0"/>
            </a:endParaRPr>
          </a:p>
        </p:txBody>
      </p:sp>
      <p:sp>
        <p:nvSpPr>
          <p:cNvPr id="6" name="ZoneTexte 5">
            <a:extLst>
              <a:ext uri="{FF2B5EF4-FFF2-40B4-BE49-F238E27FC236}">
                <a16:creationId xmlns:a16="http://schemas.microsoft.com/office/drawing/2014/main" id="{EA8AAB89-E195-65C2-9C89-714C1C3CD50D}"/>
              </a:ext>
            </a:extLst>
          </p:cNvPr>
          <p:cNvSpPr txBox="1"/>
          <p:nvPr>
            <p:custDataLst>
              <p:tags r:id="rId4"/>
            </p:custDataLst>
          </p:nvPr>
        </p:nvSpPr>
        <p:spPr>
          <a:xfrm>
            <a:off x="1016951" y="4802736"/>
            <a:ext cx="9605472" cy="1539845"/>
          </a:xfrm>
          <a:prstGeom prst="rect">
            <a:avLst/>
          </a:prstGeom>
          <a:solidFill>
            <a:schemeClr val="accent6">
              <a:lumMod val="60000"/>
              <a:lumOff val="40000"/>
            </a:schemeClr>
          </a:solidFill>
        </p:spPr>
        <p:txBody>
          <a:bodyPr wrap="square" rtlCol="0">
            <a:spAutoFit/>
          </a:bodyPr>
          <a:lstStyle/>
          <a:p>
            <a:pPr marR="0" lvl="0" algn="just">
              <a:lnSpc>
                <a:spcPct val="107000"/>
              </a:lnSpc>
              <a:spcBef>
                <a:spcPts val="0"/>
              </a:spcBef>
              <a:spcAft>
                <a:spcPts val="600"/>
              </a:spcAft>
            </a:pPr>
            <a:r>
              <a:rPr lang="fr-CA" sz="1400" dirty="0">
                <a:effectLst/>
                <a:latin typeface="Comic Sans MS" panose="030F0702030302020204" pitchFamily="66" charset="0"/>
                <a:ea typeface="Calibri" panose="020F0502020204030204" pitchFamily="34" charset="0"/>
                <a:cs typeface="Times New Roman" panose="02020603050405020304" pitchFamily="18" charset="0"/>
              </a:rPr>
              <a:t>L’école décide annuellement d’offrir ou non un service de garde pendant la semaine de relâche.</a:t>
            </a:r>
          </a:p>
          <a:p>
            <a:pPr marR="0" lvl="0" algn="just">
              <a:lnSpc>
                <a:spcPct val="107000"/>
              </a:lnSpc>
              <a:spcBef>
                <a:spcPts val="0"/>
              </a:spcBef>
              <a:spcAft>
                <a:spcPts val="0"/>
              </a:spcAft>
            </a:pPr>
            <a:r>
              <a:rPr lang="fr-CA" sz="1400" dirty="0">
                <a:effectLst/>
                <a:latin typeface="Comic Sans MS" panose="030F0702030302020204" pitchFamily="66" charset="0"/>
                <a:ea typeface="Calibri" panose="020F0502020204030204" pitchFamily="34" charset="0"/>
                <a:cs typeface="Times New Roman" panose="02020603050405020304" pitchFamily="18" charset="0"/>
              </a:rPr>
              <a:t>La direction de l’école consulte le conseil d'établissement afin de statuer quant à l’ouverture ou la fermeture du service de garde pendant la semaine de relâche. La direction de l’école doit demander qu’un sondage soit effectué auprès des parents afin d’évaluer les besoins réels. Les familles seront informées de la décision dans un délai raisonnable avant la semaine de relâche. Les heures et jours d’ouverture pourront être revus ou modifiés en fonction des besoins exprimés et des ressources disponibles.</a:t>
            </a:r>
          </a:p>
        </p:txBody>
      </p:sp>
      <p:pic>
        <p:nvPicPr>
          <p:cNvPr id="2" name="Image 1">
            <a:extLst>
              <a:ext uri="{FF2B5EF4-FFF2-40B4-BE49-F238E27FC236}">
                <a16:creationId xmlns:a16="http://schemas.microsoft.com/office/drawing/2014/main" id="{4583F6EC-63A6-117C-E13B-C252A7E93CAF}"/>
              </a:ext>
            </a:extLst>
          </p:cNvPr>
          <p:cNvPicPr>
            <a:picLocks noChangeAspect="1"/>
          </p:cNvPicPr>
          <p:nvPr>
            <p:custDataLst>
              <p:tags r:id="rId5"/>
            </p:custDataLst>
          </p:nvPr>
        </p:nvPicPr>
        <p:blipFill>
          <a:blip r:embed="rId7"/>
          <a:stretch>
            <a:fillRect/>
          </a:stretch>
        </p:blipFill>
        <p:spPr>
          <a:xfrm>
            <a:off x="4324898" y="724931"/>
            <a:ext cx="2028571" cy="580952"/>
          </a:xfrm>
          <a:prstGeom prst="rect">
            <a:avLst/>
          </a:prstGeom>
        </p:spPr>
      </p:pic>
      <p:sp>
        <p:nvSpPr>
          <p:cNvPr id="5" name="Espace réservé du numéro de diapositive 4">
            <a:extLst>
              <a:ext uri="{FF2B5EF4-FFF2-40B4-BE49-F238E27FC236}">
                <a16:creationId xmlns:a16="http://schemas.microsoft.com/office/drawing/2014/main" id="{3197359B-D0DB-17FC-3560-F861451A81D0}"/>
              </a:ext>
            </a:extLst>
          </p:cNvPr>
          <p:cNvSpPr>
            <a:spLocks noGrp="1"/>
          </p:cNvSpPr>
          <p:nvPr>
            <p:ph type="sldNum" sz="quarter" idx="12"/>
          </p:nvPr>
        </p:nvSpPr>
        <p:spPr/>
        <p:txBody>
          <a:bodyPr/>
          <a:lstStyle/>
          <a:p>
            <a:fld id="{C5A3BC9A-FE49-47A7-9626-068ABCE14BED}" type="slidenum">
              <a:rPr lang="fr-CA" smtClean="0"/>
              <a:t>38</a:t>
            </a:fld>
            <a:endParaRPr lang="fr-CA" dirty="0"/>
          </a:p>
        </p:txBody>
      </p:sp>
    </p:spTree>
    <p:extLst>
      <p:ext uri="{BB962C8B-B14F-4D97-AF65-F5344CB8AC3E}">
        <p14:creationId xmlns:p14="http://schemas.microsoft.com/office/powerpoint/2010/main" val="237896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214FA16-2493-EFD1-5F2B-5D4C26D521F5}"/>
              </a:ext>
            </a:extLst>
          </p:cNvPr>
          <p:cNvPicPr>
            <a:picLocks noChangeAspect="1"/>
          </p:cNvPicPr>
          <p:nvPr>
            <p:custDataLst>
              <p:tags r:id="rId1"/>
            </p:custDataLst>
          </p:nvPr>
        </p:nvPicPr>
        <p:blipFill>
          <a:blip r:embed="rId4"/>
          <a:stretch>
            <a:fillRect/>
          </a:stretch>
        </p:blipFill>
        <p:spPr>
          <a:xfrm>
            <a:off x="1473321" y="703288"/>
            <a:ext cx="3649047" cy="5571066"/>
          </a:xfrm>
          <a:prstGeom prst="rect">
            <a:avLst/>
          </a:prstGeom>
        </p:spPr>
      </p:pic>
      <p:pic>
        <p:nvPicPr>
          <p:cNvPr id="10" name="Image 9">
            <a:extLst>
              <a:ext uri="{FF2B5EF4-FFF2-40B4-BE49-F238E27FC236}">
                <a16:creationId xmlns:a16="http://schemas.microsoft.com/office/drawing/2014/main" id="{4693A371-1B7A-16E5-65CC-2FA109837E41}"/>
              </a:ext>
            </a:extLst>
          </p:cNvPr>
          <p:cNvPicPr>
            <a:picLocks noChangeAspect="1"/>
          </p:cNvPicPr>
          <p:nvPr>
            <p:custDataLst>
              <p:tags r:id="rId2"/>
            </p:custDataLst>
          </p:nvPr>
        </p:nvPicPr>
        <p:blipFill>
          <a:blip r:embed="rId5"/>
          <a:stretch>
            <a:fillRect/>
          </a:stretch>
        </p:blipFill>
        <p:spPr>
          <a:xfrm>
            <a:off x="7001572" y="643467"/>
            <a:ext cx="3802252" cy="5571066"/>
          </a:xfrm>
          <a:prstGeom prst="rect">
            <a:avLst/>
          </a:prstGeom>
        </p:spPr>
      </p:pic>
      <p:sp>
        <p:nvSpPr>
          <p:cNvPr id="2" name="Espace réservé du numéro de diapositive 1">
            <a:extLst>
              <a:ext uri="{FF2B5EF4-FFF2-40B4-BE49-F238E27FC236}">
                <a16:creationId xmlns:a16="http://schemas.microsoft.com/office/drawing/2014/main" id="{A97B35AF-85B7-6695-F376-2C693EB01CD3}"/>
              </a:ext>
            </a:extLst>
          </p:cNvPr>
          <p:cNvSpPr>
            <a:spLocks noGrp="1"/>
          </p:cNvSpPr>
          <p:nvPr>
            <p:ph type="sldNum" sz="quarter" idx="12"/>
          </p:nvPr>
        </p:nvSpPr>
        <p:spPr/>
        <p:txBody>
          <a:bodyPr/>
          <a:lstStyle/>
          <a:p>
            <a:fld id="{C5A3BC9A-FE49-47A7-9626-068ABCE14BED}" type="slidenum">
              <a:rPr lang="fr-CA" smtClean="0"/>
              <a:t>39</a:t>
            </a:fld>
            <a:endParaRPr lang="fr-CA" dirty="0"/>
          </a:p>
        </p:txBody>
      </p:sp>
    </p:spTree>
    <p:extLst>
      <p:ext uri="{BB962C8B-B14F-4D97-AF65-F5344CB8AC3E}">
        <p14:creationId xmlns:p14="http://schemas.microsoft.com/office/powerpoint/2010/main" val="193579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2D688D2-F5F7-6250-0010-EB1CBA4FAF39}"/>
              </a:ext>
            </a:extLst>
          </p:cNvPr>
          <p:cNvSpPr>
            <a:spLocks noGrp="1"/>
          </p:cNvSpPr>
          <p:nvPr>
            <p:ph type="title"/>
          </p:nvPr>
        </p:nvSpPr>
        <p:spPr>
          <a:xfrm>
            <a:off x="5400136" y="698740"/>
            <a:ext cx="5953664" cy="552090"/>
          </a:xfrm>
        </p:spPr>
        <p:txBody>
          <a:bodyPr>
            <a:normAutofit/>
          </a:bodyPr>
          <a:lstStyle/>
          <a:p>
            <a:pPr algn="ctr"/>
            <a:r>
              <a:rPr lang="en-CA" sz="2000" b="1" dirty="0">
                <a:latin typeface="Comic Sans MS" panose="030F0702030302020204" pitchFamily="66" charset="0"/>
              </a:rPr>
              <a:t>Introduction</a:t>
            </a:r>
            <a:endParaRPr lang="fr-CA" sz="2000" b="1" dirty="0">
              <a:latin typeface="Comic Sans MS" panose="030F0702030302020204" pitchFamily="66" charset="0"/>
            </a:endParaRPr>
          </a:p>
        </p:txBody>
      </p:sp>
      <p:sp>
        <p:nvSpPr>
          <p:cNvPr id="7" name="Espace réservé du contenu 6">
            <a:extLst>
              <a:ext uri="{FF2B5EF4-FFF2-40B4-BE49-F238E27FC236}">
                <a16:creationId xmlns:a16="http://schemas.microsoft.com/office/drawing/2014/main" id="{3D3692B0-0FFD-1F4F-AA66-425DA7FC916B}"/>
              </a:ext>
            </a:extLst>
          </p:cNvPr>
          <p:cNvSpPr>
            <a:spLocks noGrp="1"/>
          </p:cNvSpPr>
          <p:nvPr>
            <p:ph sz="half" idx="2"/>
          </p:nvPr>
        </p:nvSpPr>
        <p:spPr>
          <a:xfrm>
            <a:off x="5469147" y="1621766"/>
            <a:ext cx="5884653" cy="3881888"/>
          </a:xfrm>
          <a:solidFill>
            <a:srgbClr val="FFCE3C"/>
          </a:solidFill>
        </p:spPr>
        <p:txBody>
          <a:bodyPr>
            <a:normAutofit/>
          </a:bodyPr>
          <a:lstStyle/>
          <a:p>
            <a:pPr lvl="0"/>
            <a:r>
              <a:rPr lang="fr-CA" sz="1400" dirty="0">
                <a:latin typeface="Comic Sans MS" panose="030F0702030302020204" pitchFamily="66" charset="0"/>
              </a:rPr>
              <a:t>Le rôle du service de garde se situe entre autres dans la stimulation de découvertes et d’explorations, tout cela dans un contexte de plaisir et de vie de groupe qui invite à la socialisation. </a:t>
            </a:r>
          </a:p>
          <a:p>
            <a:pPr marL="0" lvl="0" indent="0">
              <a:buNone/>
            </a:pPr>
            <a:endParaRPr lang="fr-CA" sz="1400" dirty="0">
              <a:latin typeface="Comic Sans MS" panose="030F0702030302020204" pitchFamily="66" charset="0"/>
            </a:endParaRPr>
          </a:p>
          <a:p>
            <a:pPr lvl="0"/>
            <a:r>
              <a:rPr lang="fr-CA" sz="1400" dirty="0">
                <a:latin typeface="Comic Sans MS" panose="030F0702030302020204" pitchFamily="66" charset="0"/>
              </a:rPr>
              <a:t>Les élèves ont ainsi l’occasion de faire des apprentissages en complémentarité avec ceux faits en classe dans le cadre des programmes d’éducation préscolaire et d’études au primaire.</a:t>
            </a:r>
          </a:p>
          <a:p>
            <a:pPr marL="0" lvl="0" indent="0">
              <a:buNone/>
            </a:pPr>
            <a:endParaRPr lang="fr-CA" sz="1400" dirty="0">
              <a:latin typeface="Comic Sans MS" panose="030F0702030302020204" pitchFamily="66" charset="0"/>
            </a:endParaRPr>
          </a:p>
          <a:p>
            <a:pPr lvl="0"/>
            <a:r>
              <a:rPr lang="fr-CA" sz="1400" b="0" i="0" baseline="0" dirty="0">
                <a:latin typeface="Comic Sans MS" panose="030F0702030302020204" pitchFamily="66" charset="0"/>
              </a:rPr>
              <a:t>Le programme d’activités est adapté aux besoins et intérêts des enfants. Le matériel est varié, abondant et approprié afin de permettre à l’enfant de s’épanouir et se développer.</a:t>
            </a:r>
          </a:p>
          <a:p>
            <a:pPr marL="0" lvl="0" indent="0">
              <a:buNone/>
            </a:pPr>
            <a:endParaRPr lang="fr-CA" sz="1400" b="0" i="0" baseline="0" dirty="0">
              <a:latin typeface="Comic Sans MS" panose="030F0702030302020204" pitchFamily="66" charset="0"/>
            </a:endParaRPr>
          </a:p>
          <a:p>
            <a:pPr lvl="0"/>
            <a:r>
              <a:rPr lang="fr-CA" sz="1400" b="0" i="0" baseline="0" dirty="0">
                <a:latin typeface="Comic Sans MS" panose="030F0702030302020204" pitchFamily="66" charset="0"/>
              </a:rPr>
              <a:t> Le matériel est accessible pour favoriser leur autonomie, celui-ci joue un rôle fondamental dans l’organisation de la vie de l’enfant. En responsabilisant l’enfant, il se sentira valorisé et en confiance. </a:t>
            </a:r>
            <a:endParaRPr lang="en-US" sz="1400" dirty="0">
              <a:latin typeface="Comic Sans MS" panose="030F0702030302020204" pitchFamily="66" charset="0"/>
            </a:endParaRPr>
          </a:p>
          <a:p>
            <a:pPr marL="0" lvl="0" indent="0">
              <a:buNone/>
            </a:pPr>
            <a:endParaRPr lang="fr-CA" sz="1400" dirty="0">
              <a:latin typeface="Comic Sans MS" panose="030F0702030302020204" pitchFamily="66" charset="0"/>
            </a:endParaRPr>
          </a:p>
          <a:p>
            <a:pPr marL="0" indent="0">
              <a:buNone/>
            </a:pPr>
            <a:endParaRPr lang="fr-CA" dirty="0"/>
          </a:p>
        </p:txBody>
      </p:sp>
      <p:sp>
        <p:nvSpPr>
          <p:cNvPr id="4" name="Espace réservé du numéro de diapositive 3">
            <a:extLst>
              <a:ext uri="{FF2B5EF4-FFF2-40B4-BE49-F238E27FC236}">
                <a16:creationId xmlns:a16="http://schemas.microsoft.com/office/drawing/2014/main" id="{B3428397-A334-1FDE-9B7F-D04FC3D77057}"/>
              </a:ext>
            </a:extLst>
          </p:cNvPr>
          <p:cNvSpPr>
            <a:spLocks noGrp="1"/>
          </p:cNvSpPr>
          <p:nvPr>
            <p:ph type="sldNum" sz="quarter" idx="12"/>
          </p:nvPr>
        </p:nvSpPr>
        <p:spPr/>
        <p:txBody>
          <a:bodyPr/>
          <a:lstStyle/>
          <a:p>
            <a:fld id="{C5A3BC9A-FE49-47A7-9626-068ABCE14BED}" type="slidenum">
              <a:rPr lang="fr-CA" smtClean="0"/>
              <a:t>4</a:t>
            </a:fld>
            <a:endParaRPr lang="fr-CA" dirty="0"/>
          </a:p>
        </p:txBody>
      </p:sp>
      <p:pic>
        <p:nvPicPr>
          <p:cNvPr id="3074" name="Picture 2" descr="Feuille avec le texte coloré">
            <a:extLst>
              <a:ext uri="{FF2B5EF4-FFF2-40B4-BE49-F238E27FC236}">
                <a16:creationId xmlns:a16="http://schemas.microsoft.com/office/drawing/2014/main" id="{615389BF-B788-8CB4-9FAA-DEE734B0B5C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58969" y="2104845"/>
            <a:ext cx="3751053" cy="29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52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DC0F69-DC57-CC4A-BC2C-6EC694516635}"/>
              </a:ext>
            </a:extLst>
          </p:cNvPr>
          <p:cNvSpPr txBox="1"/>
          <p:nvPr>
            <p:custDataLst>
              <p:tags r:id="rId1"/>
            </p:custDataLst>
          </p:nvPr>
        </p:nvSpPr>
        <p:spPr>
          <a:xfrm>
            <a:off x="1085316" y="264920"/>
            <a:ext cx="6323888" cy="640934"/>
          </a:xfrm>
          <a:prstGeom prst="rect">
            <a:avLst/>
          </a:prstGeom>
          <a:noFill/>
        </p:spPr>
        <p:txBody>
          <a:bodyPr wrap="square" rtlCol="0">
            <a:spAutoFit/>
          </a:bodyPr>
          <a:lstStyle/>
          <a:p>
            <a:endParaRPr lang="fr-CA" dirty="0"/>
          </a:p>
        </p:txBody>
      </p:sp>
      <p:sp>
        <p:nvSpPr>
          <p:cNvPr id="4" name="ZoneTexte 3">
            <a:extLst>
              <a:ext uri="{FF2B5EF4-FFF2-40B4-BE49-F238E27FC236}">
                <a16:creationId xmlns:a16="http://schemas.microsoft.com/office/drawing/2014/main" id="{7F982F78-2E40-1223-5D2B-08734B3DE010}"/>
              </a:ext>
            </a:extLst>
          </p:cNvPr>
          <p:cNvSpPr txBox="1"/>
          <p:nvPr>
            <p:custDataLst>
              <p:tags r:id="rId2"/>
            </p:custDataLst>
          </p:nvPr>
        </p:nvSpPr>
        <p:spPr>
          <a:xfrm>
            <a:off x="948906" y="376015"/>
            <a:ext cx="4028536" cy="892552"/>
          </a:xfrm>
          <a:prstGeom prst="rect">
            <a:avLst/>
          </a:prstGeom>
          <a:noFill/>
        </p:spPr>
        <p:txBody>
          <a:bodyPr wrap="square" rtlCol="0">
            <a:spAutoFit/>
          </a:bodyPr>
          <a:lstStyle/>
          <a:p>
            <a:endParaRPr lang="en-US" sz="2000" b="1" dirty="0">
              <a:latin typeface="Comic Sans MS" panose="030F0702030302020204" pitchFamily="66" charset="0"/>
            </a:endParaRPr>
          </a:p>
          <a:p>
            <a:pPr algn="ctr"/>
            <a:r>
              <a:rPr lang="en-US" sz="1600" b="1" dirty="0">
                <a:latin typeface="Comic Sans MS" panose="030F0702030302020204" pitchFamily="66" charset="0"/>
              </a:rPr>
              <a:t>Les </a:t>
            </a:r>
            <a:r>
              <a:rPr lang="en-US" sz="1600" b="1" dirty="0" err="1">
                <a:latin typeface="Comic Sans MS" panose="030F0702030302020204" pitchFamily="66" charset="0"/>
              </a:rPr>
              <a:t>outils</a:t>
            </a:r>
            <a:r>
              <a:rPr lang="en-US" sz="1600" b="1" dirty="0">
                <a:latin typeface="Comic Sans MS" panose="030F0702030302020204" pitchFamily="66" charset="0"/>
              </a:rPr>
              <a:t> de planification</a:t>
            </a:r>
          </a:p>
          <a:p>
            <a:pPr algn="ctr"/>
            <a:r>
              <a:rPr lang="en-US" sz="1600" b="1" dirty="0">
                <a:latin typeface="Comic Sans MS" panose="030F0702030302020204" pitchFamily="66" charset="0"/>
              </a:rPr>
              <a:t>La grille</a:t>
            </a:r>
            <a:endParaRPr lang="fr-CA" sz="1600" b="1" dirty="0">
              <a:latin typeface="Comic Sans MS" panose="030F0702030302020204" pitchFamily="66" charset="0"/>
            </a:endParaRPr>
          </a:p>
        </p:txBody>
      </p:sp>
      <p:pic>
        <p:nvPicPr>
          <p:cNvPr id="2" name="Image 1">
            <a:extLst>
              <a:ext uri="{FF2B5EF4-FFF2-40B4-BE49-F238E27FC236}">
                <a16:creationId xmlns:a16="http://schemas.microsoft.com/office/drawing/2014/main" id="{EF75C4D3-E693-A20B-EFD9-91381A0C05AE}"/>
              </a:ext>
            </a:extLst>
          </p:cNvPr>
          <p:cNvPicPr>
            <a:picLocks noChangeAspect="1"/>
          </p:cNvPicPr>
          <p:nvPr>
            <p:custDataLst>
              <p:tags r:id="rId3"/>
            </p:custDataLst>
          </p:nvPr>
        </p:nvPicPr>
        <p:blipFill>
          <a:blip r:embed="rId7"/>
          <a:stretch>
            <a:fillRect/>
          </a:stretch>
        </p:blipFill>
        <p:spPr>
          <a:xfrm>
            <a:off x="879894" y="1194996"/>
            <a:ext cx="4882823" cy="5161354"/>
          </a:xfrm>
          <a:prstGeom prst="rect">
            <a:avLst/>
          </a:prstGeom>
        </p:spPr>
      </p:pic>
      <p:pic>
        <p:nvPicPr>
          <p:cNvPr id="5" name="Image 4">
            <a:extLst>
              <a:ext uri="{FF2B5EF4-FFF2-40B4-BE49-F238E27FC236}">
                <a16:creationId xmlns:a16="http://schemas.microsoft.com/office/drawing/2014/main" id="{E2ADDACE-A60B-A329-7F1B-E47C2FE5BD79}"/>
              </a:ext>
            </a:extLst>
          </p:cNvPr>
          <p:cNvPicPr>
            <a:picLocks noChangeAspect="1"/>
          </p:cNvPicPr>
          <p:nvPr>
            <p:custDataLst>
              <p:tags r:id="rId4"/>
            </p:custDataLst>
          </p:nvPr>
        </p:nvPicPr>
        <p:blipFill>
          <a:blip r:embed="rId8"/>
          <a:stretch>
            <a:fillRect/>
          </a:stretch>
        </p:blipFill>
        <p:spPr>
          <a:xfrm>
            <a:off x="6200274" y="485649"/>
            <a:ext cx="2028571" cy="580952"/>
          </a:xfrm>
          <a:prstGeom prst="rect">
            <a:avLst/>
          </a:prstGeom>
        </p:spPr>
      </p:pic>
      <p:sp>
        <p:nvSpPr>
          <p:cNvPr id="6" name="Espace réservé du numéro de diapositive 5">
            <a:extLst>
              <a:ext uri="{FF2B5EF4-FFF2-40B4-BE49-F238E27FC236}">
                <a16:creationId xmlns:a16="http://schemas.microsoft.com/office/drawing/2014/main" id="{97F0686F-FC9A-1D41-A54A-7CF522E3BC4A}"/>
              </a:ext>
            </a:extLst>
          </p:cNvPr>
          <p:cNvSpPr>
            <a:spLocks noGrp="1"/>
          </p:cNvSpPr>
          <p:nvPr>
            <p:ph type="sldNum" sz="quarter" idx="12"/>
          </p:nvPr>
        </p:nvSpPr>
        <p:spPr/>
        <p:txBody>
          <a:bodyPr/>
          <a:lstStyle/>
          <a:p>
            <a:fld id="{C5A3BC9A-FE49-47A7-9626-068ABCE14BED}" type="slidenum">
              <a:rPr lang="fr-CA" smtClean="0"/>
              <a:t>40</a:t>
            </a:fld>
            <a:endParaRPr lang="fr-CA" dirty="0"/>
          </a:p>
        </p:txBody>
      </p:sp>
      <p:pic>
        <p:nvPicPr>
          <p:cNvPr id="7" name="Image 6">
            <a:extLst>
              <a:ext uri="{FF2B5EF4-FFF2-40B4-BE49-F238E27FC236}">
                <a16:creationId xmlns:a16="http://schemas.microsoft.com/office/drawing/2014/main" id="{DFBEF0A2-1F9C-6127-CA1A-D1A16A2ED4C9}"/>
              </a:ext>
            </a:extLst>
          </p:cNvPr>
          <p:cNvPicPr>
            <a:picLocks noChangeAspect="1"/>
          </p:cNvPicPr>
          <p:nvPr>
            <p:custDataLst>
              <p:tags r:id="rId5"/>
            </p:custDataLst>
          </p:nvPr>
        </p:nvPicPr>
        <p:blipFill>
          <a:blip r:embed="rId9"/>
          <a:stretch>
            <a:fillRect/>
          </a:stretch>
        </p:blipFill>
        <p:spPr>
          <a:xfrm>
            <a:off x="6280030" y="1066601"/>
            <a:ext cx="5032076" cy="5092659"/>
          </a:xfrm>
          <a:prstGeom prst="rect">
            <a:avLst/>
          </a:prstGeom>
        </p:spPr>
      </p:pic>
    </p:spTree>
    <p:extLst>
      <p:ext uri="{BB962C8B-B14F-4D97-AF65-F5344CB8AC3E}">
        <p14:creationId xmlns:p14="http://schemas.microsoft.com/office/powerpoint/2010/main" val="1229691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0F0CF20-DFA4-D5C7-1F60-3000C6C4AB9E}"/>
              </a:ext>
            </a:extLst>
          </p:cNvPr>
          <p:cNvPicPr>
            <a:picLocks noChangeAspect="1"/>
          </p:cNvPicPr>
          <p:nvPr>
            <p:custDataLst>
              <p:tags r:id="rId1"/>
            </p:custDataLst>
          </p:nvPr>
        </p:nvPicPr>
        <p:blipFill>
          <a:blip r:embed="rId6"/>
          <a:stretch>
            <a:fillRect/>
          </a:stretch>
        </p:blipFill>
        <p:spPr>
          <a:xfrm>
            <a:off x="1173193" y="1466491"/>
            <a:ext cx="4054416" cy="4494363"/>
          </a:xfrm>
          <a:prstGeom prst="rect">
            <a:avLst/>
          </a:prstGeom>
        </p:spPr>
      </p:pic>
      <p:sp>
        <p:nvSpPr>
          <p:cNvPr id="2" name="ZoneTexte 1">
            <a:extLst>
              <a:ext uri="{FF2B5EF4-FFF2-40B4-BE49-F238E27FC236}">
                <a16:creationId xmlns:a16="http://schemas.microsoft.com/office/drawing/2014/main" id="{502AC94C-BE03-2B3A-5561-461968505CEB}"/>
              </a:ext>
            </a:extLst>
          </p:cNvPr>
          <p:cNvSpPr txBox="1"/>
          <p:nvPr>
            <p:custDataLst>
              <p:tags r:id="rId2"/>
            </p:custDataLst>
          </p:nvPr>
        </p:nvSpPr>
        <p:spPr>
          <a:xfrm>
            <a:off x="1095556" y="666572"/>
            <a:ext cx="40544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mic Sans MS" panose="030F0702030302020204" pitchFamily="66" charset="0"/>
              </a:rPr>
              <a:t>Les outils de planification</a:t>
            </a:r>
            <a:endParaRPr lang="en-US" sz="1600" b="1" dirty="0">
              <a:solidFill>
                <a:prstClr val="black"/>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mic Sans MS" panose="030F0702030302020204" pitchFamily="66" charset="0"/>
              </a:rPr>
              <a:t>La fiche </a:t>
            </a:r>
            <a:r>
              <a:rPr kumimoji="0" lang="en-US" sz="1600" b="1" i="0" u="none" strike="noStrike" kern="1200" cap="none" spc="0" normalizeH="0" baseline="0" noProof="0" dirty="0" err="1">
                <a:ln>
                  <a:noFill/>
                </a:ln>
                <a:solidFill>
                  <a:prstClr val="black"/>
                </a:solidFill>
                <a:effectLst/>
                <a:uLnTx/>
                <a:uFillTx/>
                <a:latin typeface="Comic Sans MS" panose="030F0702030302020204" pitchFamily="66" charset="0"/>
              </a:rPr>
              <a:t>d’activité</a:t>
            </a:r>
            <a:endParaRPr kumimoji="0" lang="fr-CA" sz="1600" b="1"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4" name="Image 3">
            <a:extLst>
              <a:ext uri="{FF2B5EF4-FFF2-40B4-BE49-F238E27FC236}">
                <a16:creationId xmlns:a16="http://schemas.microsoft.com/office/drawing/2014/main" id="{5F2777C3-92CF-6A92-93B4-7781ECF8FBCF}"/>
              </a:ext>
            </a:extLst>
          </p:cNvPr>
          <p:cNvPicPr>
            <a:picLocks noChangeAspect="1"/>
          </p:cNvPicPr>
          <p:nvPr>
            <p:custDataLst>
              <p:tags r:id="rId3"/>
            </p:custDataLst>
          </p:nvPr>
        </p:nvPicPr>
        <p:blipFill>
          <a:blip r:embed="rId7"/>
          <a:stretch>
            <a:fillRect/>
          </a:stretch>
        </p:blipFill>
        <p:spPr>
          <a:xfrm>
            <a:off x="7393594" y="756801"/>
            <a:ext cx="2028571" cy="580952"/>
          </a:xfrm>
          <a:prstGeom prst="rect">
            <a:avLst/>
          </a:prstGeom>
        </p:spPr>
      </p:pic>
      <p:sp>
        <p:nvSpPr>
          <p:cNvPr id="5" name="Espace réservé du numéro de diapositive 4">
            <a:extLst>
              <a:ext uri="{FF2B5EF4-FFF2-40B4-BE49-F238E27FC236}">
                <a16:creationId xmlns:a16="http://schemas.microsoft.com/office/drawing/2014/main" id="{7FA8625D-3926-A76B-B9CE-83E2D3F1DAAD}"/>
              </a:ext>
            </a:extLst>
          </p:cNvPr>
          <p:cNvSpPr>
            <a:spLocks noGrp="1"/>
          </p:cNvSpPr>
          <p:nvPr>
            <p:ph type="sldNum" sz="quarter" idx="12"/>
          </p:nvPr>
        </p:nvSpPr>
        <p:spPr/>
        <p:txBody>
          <a:bodyPr/>
          <a:lstStyle/>
          <a:p>
            <a:fld id="{C5A3BC9A-FE49-47A7-9626-068ABCE14BED}" type="slidenum">
              <a:rPr lang="fr-CA" smtClean="0"/>
              <a:t>41</a:t>
            </a:fld>
            <a:endParaRPr lang="fr-CA" dirty="0"/>
          </a:p>
        </p:txBody>
      </p:sp>
      <p:pic>
        <p:nvPicPr>
          <p:cNvPr id="6" name="Image 5">
            <a:extLst>
              <a:ext uri="{FF2B5EF4-FFF2-40B4-BE49-F238E27FC236}">
                <a16:creationId xmlns:a16="http://schemas.microsoft.com/office/drawing/2014/main" id="{6C6BCFA2-F7ED-0AC0-95ED-0E002846576F}"/>
              </a:ext>
            </a:extLst>
          </p:cNvPr>
          <p:cNvPicPr>
            <a:picLocks noChangeAspect="1"/>
          </p:cNvPicPr>
          <p:nvPr>
            <p:custDataLst>
              <p:tags r:id="rId4"/>
            </p:custDataLst>
          </p:nvPr>
        </p:nvPicPr>
        <p:blipFill>
          <a:blip r:embed="rId8"/>
          <a:stretch>
            <a:fillRect/>
          </a:stretch>
        </p:blipFill>
        <p:spPr>
          <a:xfrm>
            <a:off x="5495026" y="1621765"/>
            <a:ext cx="4886688" cy="4166560"/>
          </a:xfrm>
          <a:prstGeom prst="rect">
            <a:avLst/>
          </a:prstGeom>
        </p:spPr>
      </p:pic>
    </p:spTree>
    <p:extLst>
      <p:ext uri="{BB962C8B-B14F-4D97-AF65-F5344CB8AC3E}">
        <p14:creationId xmlns:p14="http://schemas.microsoft.com/office/powerpoint/2010/main" val="111711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p:custDataLst>
              <p:tags r:id="rId1"/>
            </p:custDataLst>
          </p:nvPr>
        </p:nvSpPr>
        <p:spPr>
          <a:xfrm>
            <a:off x="358923" y="365126"/>
            <a:ext cx="10994877" cy="580952"/>
          </a:xfrm>
        </p:spPr>
        <p:txBody>
          <a:bodyPr vert="horz" lIns="91440" tIns="45720" rIns="91440" bIns="45720" rtlCol="0" anchor="b">
            <a:normAutofit/>
          </a:bodyPr>
          <a:lstStyle/>
          <a:p>
            <a:pPr algn="ctr"/>
            <a:r>
              <a:rPr lang="en-US" sz="2000" b="1" dirty="0">
                <a:latin typeface="Comic Sans MS" panose="030F0702030302020204" pitchFamily="66" charset="0"/>
              </a:rPr>
              <a:t>Diffusion et mise à jour du programme d’activités</a:t>
            </a:r>
          </a:p>
        </p:txBody>
      </p:sp>
      <p:pic>
        <p:nvPicPr>
          <p:cNvPr id="3" name="Image 2">
            <a:extLst>
              <a:ext uri="{FF2B5EF4-FFF2-40B4-BE49-F238E27FC236}">
                <a16:creationId xmlns:a16="http://schemas.microsoft.com/office/drawing/2014/main" id="{678ADE58-25C9-D47A-C49C-52179D2EFDEA}"/>
              </a:ext>
            </a:extLst>
          </p:cNvPr>
          <p:cNvPicPr>
            <a:picLocks noChangeAspect="1"/>
          </p:cNvPicPr>
          <p:nvPr>
            <p:custDataLst>
              <p:tags r:id="rId2"/>
            </p:custDataLst>
          </p:nvPr>
        </p:nvPicPr>
        <p:blipFill>
          <a:blip r:embed="rId5"/>
          <a:stretch>
            <a:fillRect/>
          </a:stretch>
        </p:blipFill>
        <p:spPr>
          <a:xfrm>
            <a:off x="4967414" y="1163782"/>
            <a:ext cx="2028571" cy="580952"/>
          </a:xfrm>
          <a:prstGeom prst="rect">
            <a:avLst/>
          </a:prstGeom>
        </p:spPr>
      </p:pic>
      <p:graphicFrame>
        <p:nvGraphicFramePr>
          <p:cNvPr id="4" name="Diagramme 3">
            <a:extLst>
              <a:ext uri="{FF2B5EF4-FFF2-40B4-BE49-F238E27FC236}">
                <a16:creationId xmlns:a16="http://schemas.microsoft.com/office/drawing/2014/main" id="{A0AEEF39-A6B0-9974-E209-FEF4AFB85B79}"/>
              </a:ext>
            </a:extLst>
          </p:cNvPr>
          <p:cNvGraphicFramePr/>
          <p:nvPr>
            <p:custDataLst>
              <p:tags r:id="rId3"/>
            </p:custDataLst>
            <p:extLst>
              <p:ext uri="{D42A27DB-BD31-4B8C-83A1-F6EECF244321}">
                <p14:modId xmlns:p14="http://schemas.microsoft.com/office/powerpoint/2010/main" val="3047268042"/>
              </p:ext>
            </p:extLst>
          </p:nvPr>
        </p:nvGraphicFramePr>
        <p:xfrm>
          <a:off x="249382" y="1895147"/>
          <a:ext cx="11327267" cy="4459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Espace réservé du numéro de diapositive 4">
            <a:extLst>
              <a:ext uri="{FF2B5EF4-FFF2-40B4-BE49-F238E27FC236}">
                <a16:creationId xmlns:a16="http://schemas.microsoft.com/office/drawing/2014/main" id="{5363B64A-81AF-CB54-B1A7-1A9A7AA7CD53}"/>
              </a:ext>
            </a:extLst>
          </p:cNvPr>
          <p:cNvSpPr>
            <a:spLocks noGrp="1"/>
          </p:cNvSpPr>
          <p:nvPr>
            <p:ph type="sldNum" sz="quarter" idx="12"/>
          </p:nvPr>
        </p:nvSpPr>
        <p:spPr/>
        <p:txBody>
          <a:bodyPr/>
          <a:lstStyle/>
          <a:p>
            <a:fld id="{C5A3BC9A-FE49-47A7-9626-068ABCE14BED}" type="slidenum">
              <a:rPr lang="fr-CA" smtClean="0"/>
              <a:t>42</a:t>
            </a:fld>
            <a:endParaRPr lang="fr-CA" dirty="0"/>
          </a:p>
        </p:txBody>
      </p:sp>
    </p:spTree>
    <p:extLst>
      <p:ext uri="{BB962C8B-B14F-4D97-AF65-F5344CB8AC3E}">
        <p14:creationId xmlns:p14="http://schemas.microsoft.com/office/powerpoint/2010/main" val="257439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7C62-433F-43DD-B426-D996AB474FFA}"/>
              </a:ext>
            </a:extLst>
          </p:cNvPr>
          <p:cNvSpPr>
            <a:spLocks noGrp="1"/>
          </p:cNvSpPr>
          <p:nvPr>
            <p:ph type="title" idx="4294967295"/>
            <p:custDataLst>
              <p:tags r:id="rId1"/>
            </p:custDataLst>
          </p:nvPr>
        </p:nvSpPr>
        <p:spPr>
          <a:xfrm>
            <a:off x="4973652" y="393108"/>
            <a:ext cx="7218349" cy="658026"/>
          </a:xfrm>
          <a:prstGeom prst="rect">
            <a:avLst/>
          </a:prstGeom>
        </p:spPr>
        <p:txBody>
          <a:bodyPr vert="horz" lIns="91440" tIns="45720" rIns="91440" bIns="45720" rtlCol="0" anchor="b">
            <a:normAutofit/>
          </a:bodyPr>
          <a:lstStyle/>
          <a:p>
            <a:pPr algn="ctr"/>
            <a:r>
              <a:rPr lang="en-US" sz="2000" b="1" dirty="0">
                <a:solidFill>
                  <a:schemeClr val="bg2">
                    <a:lumMod val="10000"/>
                  </a:schemeClr>
                </a:solidFill>
                <a:latin typeface="Comic Sans MS" panose="030F0702030302020204" pitchFamily="66" charset="0"/>
              </a:rPr>
              <a:t>Conclusion</a:t>
            </a:r>
          </a:p>
        </p:txBody>
      </p:sp>
      <p:sp>
        <p:nvSpPr>
          <p:cNvPr id="8" name="Espace réservé du contenu 7">
            <a:extLst>
              <a:ext uri="{FF2B5EF4-FFF2-40B4-BE49-F238E27FC236}">
                <a16:creationId xmlns:a16="http://schemas.microsoft.com/office/drawing/2014/main" id="{F8309618-4959-C096-B6DA-08B2DC9547D1}"/>
              </a:ext>
            </a:extLst>
          </p:cNvPr>
          <p:cNvSpPr>
            <a:spLocks noGrp="1"/>
          </p:cNvSpPr>
          <p:nvPr>
            <p:ph idx="4294967295"/>
            <p:custDataLst>
              <p:tags r:id="rId2"/>
            </p:custDataLst>
          </p:nvPr>
        </p:nvSpPr>
        <p:spPr>
          <a:xfrm>
            <a:off x="4973652" y="1333144"/>
            <a:ext cx="6525359" cy="3877211"/>
          </a:xfrm>
          <a:prstGeom prst="rect">
            <a:avLst/>
          </a:prstGeom>
          <a:solidFill>
            <a:schemeClr val="accent5">
              <a:lumMod val="60000"/>
              <a:lumOff val="40000"/>
            </a:schemeClr>
          </a:solidFill>
          <a:ln>
            <a:noFill/>
          </a:ln>
        </p:spPr>
        <p:txBody>
          <a:bodyPr vert="horz" lIns="91440" tIns="45720" rIns="91440" bIns="45720" rtlCol="0">
            <a:normAutofit/>
          </a:bodyPr>
          <a:lstStyle/>
          <a:p>
            <a:pPr marL="0" indent="0">
              <a:buNone/>
            </a:pPr>
            <a:r>
              <a:rPr lang="en-US" sz="1800" dirty="0">
                <a:latin typeface="Comic Sans MS" panose="030F0702030302020204" pitchFamily="66" charset="0"/>
              </a:rPr>
              <a:t>En </a:t>
            </a:r>
            <a:r>
              <a:rPr lang="en-US" sz="1800" dirty="0" err="1">
                <a:latin typeface="Comic Sans MS" panose="030F0702030302020204" pitchFamily="66" charset="0"/>
              </a:rPr>
              <a:t>bref</a:t>
            </a:r>
            <a:r>
              <a:rPr lang="en-US" sz="1800" dirty="0">
                <a:latin typeface="Comic Sans MS" panose="030F0702030302020204" pitchFamily="66" charset="0"/>
              </a:rPr>
              <a:t>, le petit monde de Bernadette a pour mission de </a:t>
            </a:r>
            <a:r>
              <a:rPr lang="en-US" sz="1800" dirty="0" err="1">
                <a:latin typeface="Comic Sans MS" panose="030F0702030302020204" pitchFamily="66" charset="0"/>
              </a:rPr>
              <a:t>veiller</a:t>
            </a:r>
            <a:r>
              <a:rPr lang="en-US" sz="1800" dirty="0">
                <a:latin typeface="Comic Sans MS" panose="030F0702030302020204" pitchFamily="66" charset="0"/>
              </a:rPr>
              <a:t> au bien-</a:t>
            </a:r>
            <a:r>
              <a:rPr lang="en-US" sz="1800" dirty="0" err="1">
                <a:latin typeface="Comic Sans MS" panose="030F0702030302020204" pitchFamily="66" charset="0"/>
              </a:rPr>
              <a:t>être</a:t>
            </a:r>
            <a:r>
              <a:rPr lang="en-US" sz="1800" dirty="0">
                <a:latin typeface="Comic Sans MS" panose="030F0702030302020204" pitchFamily="66" charset="0"/>
              </a:rPr>
              <a:t> de </a:t>
            </a:r>
            <a:r>
              <a:rPr lang="en-US" sz="1800" dirty="0" err="1">
                <a:latin typeface="Comic Sans MS" panose="030F0702030302020204" pitchFamily="66" charset="0"/>
              </a:rPr>
              <a:t>l’enfant</a:t>
            </a:r>
            <a:r>
              <a:rPr lang="en-US" sz="1800" dirty="0">
                <a:latin typeface="Comic Sans MS" panose="030F0702030302020204" pitchFamily="66" charset="0"/>
              </a:rPr>
              <a:t> </a:t>
            </a:r>
            <a:r>
              <a:rPr lang="en-US" sz="1800" dirty="0" err="1">
                <a:latin typeface="Comic Sans MS" panose="030F0702030302020204" pitchFamily="66" charset="0"/>
              </a:rPr>
              <a:t>en</a:t>
            </a:r>
            <a:r>
              <a:rPr lang="en-US" sz="1800" dirty="0">
                <a:latin typeface="Comic Sans MS" panose="030F0702030302020204" pitchFamily="66" charset="0"/>
              </a:rPr>
              <a:t> </a:t>
            </a:r>
            <a:r>
              <a:rPr lang="en-US" sz="1800" dirty="0" err="1">
                <a:latin typeface="Comic Sans MS" panose="030F0702030302020204" pitchFamily="66" charset="0"/>
              </a:rPr>
              <a:t>lui</a:t>
            </a:r>
            <a:r>
              <a:rPr lang="en-US" sz="1800" dirty="0">
                <a:latin typeface="Comic Sans MS" panose="030F0702030302020204" pitchFamily="66" charset="0"/>
              </a:rPr>
              <a:t> </a:t>
            </a:r>
            <a:r>
              <a:rPr lang="en-US" sz="1800" dirty="0" err="1">
                <a:latin typeface="Comic Sans MS" panose="030F0702030302020204" pitchFamily="66" charset="0"/>
              </a:rPr>
              <a:t>offrant</a:t>
            </a:r>
            <a:r>
              <a:rPr lang="en-US" sz="1800" dirty="0">
                <a:latin typeface="Comic Sans MS" panose="030F0702030302020204" pitchFamily="66" charset="0"/>
              </a:rPr>
              <a:t> un milieu </a:t>
            </a:r>
            <a:r>
              <a:rPr lang="en-US" sz="1800" dirty="0" err="1">
                <a:latin typeface="Comic Sans MS" panose="030F0702030302020204" pitchFamily="66" charset="0"/>
              </a:rPr>
              <a:t>sain</a:t>
            </a:r>
            <a:r>
              <a:rPr lang="en-US" sz="1800" dirty="0">
                <a:latin typeface="Comic Sans MS" panose="030F0702030302020204" pitchFamily="66" charset="0"/>
              </a:rPr>
              <a:t> et </a:t>
            </a:r>
            <a:r>
              <a:rPr lang="en-US" sz="1800" dirty="0" err="1">
                <a:latin typeface="Comic Sans MS" panose="030F0702030302020204" pitchFamily="66" charset="0"/>
              </a:rPr>
              <a:t>sécuritaire</a:t>
            </a:r>
            <a:r>
              <a:rPr lang="en-US" sz="1800" dirty="0">
                <a:latin typeface="Comic Sans MS" panose="030F0702030302020204" pitchFamily="66" charset="0"/>
              </a:rPr>
              <a:t>. </a:t>
            </a:r>
          </a:p>
          <a:p>
            <a:pPr marL="0" indent="0">
              <a:buNone/>
            </a:pPr>
            <a:r>
              <a:rPr lang="en-US" sz="1800" dirty="0">
                <a:latin typeface="Comic Sans MS" panose="030F0702030302020204" pitchFamily="66" charset="0"/>
              </a:rPr>
              <a:t>Nous </a:t>
            </a:r>
            <a:r>
              <a:rPr lang="en-US" sz="1800" dirty="0" err="1">
                <a:latin typeface="Comic Sans MS" panose="030F0702030302020204" pitchFamily="66" charset="0"/>
              </a:rPr>
              <a:t>mettons</a:t>
            </a:r>
            <a:r>
              <a:rPr lang="en-US" sz="1800" dirty="0">
                <a:latin typeface="Comic Sans MS" panose="030F0702030302020204" pitchFamily="66" charset="0"/>
              </a:rPr>
              <a:t> </a:t>
            </a:r>
            <a:r>
              <a:rPr lang="en-US" sz="1800" dirty="0" err="1">
                <a:latin typeface="Comic Sans MS" panose="030F0702030302020204" pitchFamily="66" charset="0"/>
              </a:rPr>
              <a:t>en</a:t>
            </a:r>
            <a:r>
              <a:rPr lang="en-US" sz="1800" dirty="0">
                <a:latin typeface="Comic Sans MS" panose="030F0702030302020204" pitchFamily="66" charset="0"/>
              </a:rPr>
              <a:t> place des </a:t>
            </a:r>
            <a:r>
              <a:rPr lang="en-US" sz="1800" dirty="0" err="1">
                <a:latin typeface="Comic Sans MS" panose="030F0702030302020204" pitchFamily="66" charset="0"/>
              </a:rPr>
              <a:t>activités</a:t>
            </a:r>
            <a:r>
              <a:rPr lang="en-US" sz="1800" dirty="0">
                <a:latin typeface="Comic Sans MS" panose="030F0702030302020204" pitchFamily="66" charset="0"/>
              </a:rPr>
              <a:t> </a:t>
            </a:r>
            <a:r>
              <a:rPr lang="en-US" sz="1800" dirty="0" err="1">
                <a:latin typeface="Comic Sans MS" panose="030F0702030302020204" pitchFamily="66" charset="0"/>
              </a:rPr>
              <a:t>en</a:t>
            </a:r>
            <a:r>
              <a:rPr lang="en-US" sz="1800" dirty="0">
                <a:latin typeface="Comic Sans MS" panose="030F0702030302020204" pitchFamily="66" charset="0"/>
              </a:rPr>
              <a:t> lien avec le </a:t>
            </a:r>
            <a:r>
              <a:rPr lang="en-US" sz="1800" dirty="0" err="1">
                <a:latin typeface="Comic Sans MS" panose="030F0702030302020204" pitchFamily="66" charset="0"/>
              </a:rPr>
              <a:t>développement</a:t>
            </a:r>
            <a:r>
              <a:rPr lang="en-US" sz="1800" dirty="0">
                <a:latin typeface="Comic Sans MS" panose="030F0702030302020204" pitchFamily="66" charset="0"/>
              </a:rPr>
              <a:t> global de </a:t>
            </a:r>
            <a:r>
              <a:rPr lang="en-US" sz="1800" dirty="0" err="1">
                <a:latin typeface="Comic Sans MS" panose="030F0702030302020204" pitchFamily="66" charset="0"/>
              </a:rPr>
              <a:t>l’enfant</a:t>
            </a:r>
            <a:r>
              <a:rPr lang="en-US" sz="1800" dirty="0">
                <a:latin typeface="Comic Sans MS" panose="030F0702030302020204" pitchFamily="66" charset="0"/>
              </a:rPr>
              <a:t>. Et </a:t>
            </a:r>
            <a:r>
              <a:rPr lang="en-US" sz="1800" dirty="0" err="1">
                <a:latin typeface="Comic Sans MS" panose="030F0702030302020204" pitchFamily="66" charset="0"/>
              </a:rPr>
              <a:t>ce</a:t>
            </a:r>
            <a:r>
              <a:rPr lang="en-US" sz="1800" dirty="0">
                <a:latin typeface="Comic Sans MS" panose="030F0702030302020204" pitchFamily="66" charset="0"/>
              </a:rPr>
              <a:t> tout </a:t>
            </a:r>
            <a:r>
              <a:rPr lang="en-US" sz="1800" dirty="0" err="1">
                <a:latin typeface="Comic Sans MS" panose="030F0702030302020204" pitchFamily="66" charset="0"/>
              </a:rPr>
              <a:t>en</a:t>
            </a:r>
            <a:r>
              <a:rPr lang="en-US" sz="1800" dirty="0">
                <a:latin typeface="Comic Sans MS" panose="030F0702030302020204" pitchFamily="66" charset="0"/>
              </a:rPr>
              <a:t> </a:t>
            </a:r>
            <a:r>
              <a:rPr lang="en-US" sz="1800" dirty="0" err="1">
                <a:latin typeface="Comic Sans MS" panose="030F0702030302020204" pitchFamily="66" charset="0"/>
              </a:rPr>
              <a:t>respectant</a:t>
            </a:r>
            <a:r>
              <a:rPr lang="en-US" sz="1800" dirty="0">
                <a:latin typeface="Comic Sans MS" panose="030F0702030302020204" pitchFamily="66" charset="0"/>
              </a:rPr>
              <a:t> les </a:t>
            </a:r>
            <a:r>
              <a:rPr lang="en-US" sz="1800" dirty="0" err="1">
                <a:latin typeface="Comic Sans MS" panose="030F0702030302020204" pitchFamily="66" charset="0"/>
              </a:rPr>
              <a:t>différences</a:t>
            </a:r>
            <a:r>
              <a:rPr lang="en-US" sz="1800" dirty="0">
                <a:latin typeface="Comic Sans MS" panose="030F0702030302020204" pitchFamily="66" charset="0"/>
              </a:rPr>
              <a:t> de </a:t>
            </a:r>
            <a:r>
              <a:rPr lang="en-US" sz="1800" dirty="0" err="1">
                <a:latin typeface="Comic Sans MS" panose="030F0702030302020204" pitchFamily="66" charset="0"/>
              </a:rPr>
              <a:t>chaque</a:t>
            </a:r>
            <a:r>
              <a:rPr lang="en-US" sz="1800" dirty="0">
                <a:latin typeface="Comic Sans MS" panose="030F0702030302020204" pitchFamily="66" charset="0"/>
              </a:rPr>
              <a:t> </a:t>
            </a:r>
            <a:r>
              <a:rPr lang="en-US" sz="1800" dirty="0" err="1">
                <a:latin typeface="Comic Sans MS" panose="030F0702030302020204" pitchFamily="66" charset="0"/>
              </a:rPr>
              <a:t>élève</a:t>
            </a:r>
            <a:r>
              <a:rPr lang="en-US" sz="1800" dirty="0">
                <a:latin typeface="Comic Sans MS" panose="030F0702030302020204" pitchFamily="66" charset="0"/>
              </a:rPr>
              <a:t>. </a:t>
            </a:r>
          </a:p>
          <a:p>
            <a:pPr marL="0" indent="0">
              <a:buNone/>
            </a:pPr>
            <a:r>
              <a:rPr lang="en-US" sz="1800" dirty="0">
                <a:latin typeface="Comic Sans MS" panose="030F0702030302020204" pitchFamily="66" charset="0"/>
              </a:rPr>
              <a:t>Comme </a:t>
            </a:r>
            <a:r>
              <a:rPr lang="en-US" sz="1800" dirty="0" err="1">
                <a:latin typeface="Comic Sans MS" panose="030F0702030302020204" pitchFamily="66" charset="0"/>
              </a:rPr>
              <a:t>vous</a:t>
            </a:r>
            <a:r>
              <a:rPr lang="en-US" sz="1800" dirty="0">
                <a:latin typeface="Comic Sans MS" panose="030F0702030302020204" pitchFamily="66" charset="0"/>
              </a:rPr>
              <a:t> </a:t>
            </a:r>
            <a:r>
              <a:rPr lang="en-US" sz="1800" dirty="0" err="1">
                <a:latin typeface="Comic Sans MS" panose="030F0702030302020204" pitchFamily="66" charset="0"/>
              </a:rPr>
              <a:t>avez</a:t>
            </a:r>
            <a:r>
              <a:rPr lang="en-US" sz="1800" dirty="0">
                <a:latin typeface="Comic Sans MS" panose="030F0702030302020204" pitchFamily="66" charset="0"/>
              </a:rPr>
              <a:t> </a:t>
            </a:r>
            <a:r>
              <a:rPr lang="en-US" sz="1800" dirty="0" err="1">
                <a:latin typeface="Comic Sans MS" panose="030F0702030302020204" pitchFamily="66" charset="0"/>
              </a:rPr>
              <a:t>pu</a:t>
            </a:r>
            <a:r>
              <a:rPr lang="en-US" sz="1800" dirty="0">
                <a:latin typeface="Comic Sans MS" panose="030F0702030302020204" pitchFamily="66" charset="0"/>
              </a:rPr>
              <a:t> le </a:t>
            </a:r>
            <a:r>
              <a:rPr lang="en-US" sz="1800" dirty="0" err="1">
                <a:latin typeface="Comic Sans MS" panose="030F0702030302020204" pitchFamily="66" charset="0"/>
              </a:rPr>
              <a:t>constater</a:t>
            </a:r>
            <a:r>
              <a:rPr lang="en-US" sz="1800" dirty="0">
                <a:latin typeface="Comic Sans MS" panose="030F0702030302020204" pitchFamily="66" charset="0"/>
              </a:rPr>
              <a:t>, le service de garde </a:t>
            </a:r>
            <a:r>
              <a:rPr lang="en-US" sz="1800" dirty="0" err="1">
                <a:latin typeface="Comic Sans MS" panose="030F0702030302020204" pitchFamily="66" charset="0"/>
              </a:rPr>
              <a:t>est</a:t>
            </a:r>
            <a:r>
              <a:rPr lang="en-US" sz="1800" dirty="0">
                <a:latin typeface="Comic Sans MS" panose="030F0702030302020204" pitchFamily="66" charset="0"/>
              </a:rPr>
              <a:t> un milieu de vie </a:t>
            </a:r>
            <a:r>
              <a:rPr lang="en-US" sz="1800" dirty="0" err="1">
                <a:latin typeface="Comic Sans MS" panose="030F0702030302020204" pitchFamily="66" charset="0"/>
              </a:rPr>
              <a:t>complémentaire</a:t>
            </a:r>
            <a:r>
              <a:rPr lang="en-US" sz="1800" dirty="0">
                <a:latin typeface="Comic Sans MS" panose="030F0702030302020204" pitchFamily="66" charset="0"/>
              </a:rPr>
              <a:t> à </a:t>
            </a:r>
            <a:r>
              <a:rPr lang="en-US" sz="1800" dirty="0" err="1">
                <a:latin typeface="Comic Sans MS" panose="030F0702030302020204" pitchFamily="66" charset="0"/>
              </a:rPr>
              <a:t>celui</a:t>
            </a:r>
            <a:r>
              <a:rPr lang="en-US" sz="1800" dirty="0">
                <a:latin typeface="Comic Sans MS" panose="030F0702030302020204" pitchFamily="66" charset="0"/>
              </a:rPr>
              <a:t> de </a:t>
            </a:r>
            <a:r>
              <a:rPr lang="en-US" sz="1800" dirty="0" err="1">
                <a:latin typeface="Comic Sans MS" panose="030F0702030302020204" pitchFamily="66" charset="0"/>
              </a:rPr>
              <a:t>l’école</a:t>
            </a:r>
            <a:r>
              <a:rPr lang="en-US" sz="1800" dirty="0">
                <a:latin typeface="Comic Sans MS" panose="030F0702030302020204" pitchFamily="66" charset="0"/>
              </a:rPr>
              <a:t> et nous </a:t>
            </a:r>
            <a:r>
              <a:rPr lang="en-US" sz="1800" dirty="0" err="1">
                <a:latin typeface="Comic Sans MS" panose="030F0702030302020204" pitchFamily="66" charset="0"/>
              </a:rPr>
              <a:t>travaillons</a:t>
            </a:r>
            <a:r>
              <a:rPr lang="en-US" sz="1800" dirty="0">
                <a:latin typeface="Comic Sans MS" panose="030F0702030302020204" pitchFamily="66" charset="0"/>
              </a:rPr>
              <a:t> </a:t>
            </a:r>
            <a:r>
              <a:rPr lang="en-US" sz="1800" dirty="0" err="1">
                <a:latin typeface="Comic Sans MS" panose="030F0702030302020204" pitchFamily="66" charset="0"/>
              </a:rPr>
              <a:t>en</a:t>
            </a:r>
            <a:r>
              <a:rPr lang="en-US" sz="1800" dirty="0">
                <a:latin typeface="Comic Sans MS" panose="030F0702030302020204" pitchFamily="66" charset="0"/>
              </a:rPr>
              <a:t> collaboration </a:t>
            </a:r>
            <a:r>
              <a:rPr lang="en-US" sz="1800" dirty="0" err="1">
                <a:latin typeface="Comic Sans MS" panose="030F0702030302020204" pitchFamily="66" charset="0"/>
              </a:rPr>
              <a:t>afin</a:t>
            </a:r>
            <a:r>
              <a:rPr lang="en-US" sz="1800" dirty="0">
                <a:latin typeface="Comic Sans MS" panose="030F0702030302020204" pitchFamily="66" charset="0"/>
              </a:rPr>
              <a:t> </a:t>
            </a:r>
            <a:r>
              <a:rPr lang="en-US" sz="1800" dirty="0" err="1">
                <a:latin typeface="Comic Sans MS" panose="030F0702030302020204" pitchFamily="66" charset="0"/>
              </a:rPr>
              <a:t>d’atteindre</a:t>
            </a:r>
            <a:r>
              <a:rPr lang="en-US" sz="1800" dirty="0">
                <a:latin typeface="Comic Sans MS" panose="030F0702030302020204" pitchFamily="66" charset="0"/>
              </a:rPr>
              <a:t> le </a:t>
            </a:r>
            <a:r>
              <a:rPr lang="en-US" sz="1800" dirty="0" err="1">
                <a:latin typeface="Comic Sans MS" panose="030F0702030302020204" pitchFamily="66" charset="0"/>
              </a:rPr>
              <a:t>même</a:t>
            </a:r>
            <a:r>
              <a:rPr lang="en-US" sz="1800" dirty="0">
                <a:latin typeface="Comic Sans MS" panose="030F0702030302020204" pitchFamily="66" charset="0"/>
              </a:rPr>
              <a:t> but.</a:t>
            </a:r>
          </a:p>
        </p:txBody>
      </p:sp>
      <p:sp>
        <p:nvSpPr>
          <p:cNvPr id="3" name="Espace réservé du numéro de diapositive 2">
            <a:extLst>
              <a:ext uri="{FF2B5EF4-FFF2-40B4-BE49-F238E27FC236}">
                <a16:creationId xmlns:a16="http://schemas.microsoft.com/office/drawing/2014/main" id="{5A972C14-A775-11DC-4B42-1FDC1E608461}"/>
              </a:ext>
            </a:extLst>
          </p:cNvPr>
          <p:cNvSpPr>
            <a:spLocks noGrp="1"/>
          </p:cNvSpPr>
          <p:nvPr>
            <p:ph type="sldNum" sz="quarter" idx="12"/>
          </p:nvPr>
        </p:nvSpPr>
        <p:spPr/>
        <p:txBody>
          <a:bodyPr/>
          <a:lstStyle/>
          <a:p>
            <a:fld id="{C5A3BC9A-FE49-47A7-9626-068ABCE14BED}" type="slidenum">
              <a:rPr lang="fr-CA" smtClean="0"/>
              <a:t>43</a:t>
            </a:fld>
            <a:endParaRPr lang="fr-CA" dirty="0"/>
          </a:p>
        </p:txBody>
      </p:sp>
      <p:sp>
        <p:nvSpPr>
          <p:cNvPr id="6" name="ZoneTexte 5">
            <a:extLst>
              <a:ext uri="{FF2B5EF4-FFF2-40B4-BE49-F238E27FC236}">
                <a16:creationId xmlns:a16="http://schemas.microsoft.com/office/drawing/2014/main" id="{6A1C6D61-A6A7-14EF-523D-7319343AFA2C}"/>
              </a:ext>
            </a:extLst>
          </p:cNvPr>
          <p:cNvSpPr txBox="1"/>
          <p:nvPr/>
        </p:nvSpPr>
        <p:spPr>
          <a:xfrm>
            <a:off x="897147" y="2415601"/>
            <a:ext cx="3665800" cy="2800767"/>
          </a:xfrm>
          <a:prstGeom prst="rect">
            <a:avLst/>
          </a:prstGeom>
          <a:solidFill>
            <a:schemeClr val="accent6">
              <a:lumMod val="40000"/>
              <a:lumOff val="60000"/>
            </a:schemeClr>
          </a:solidFill>
        </p:spPr>
        <p:txBody>
          <a:bodyPr wrap="square">
            <a:spAutoFit/>
          </a:bodyPr>
          <a:lstStyle/>
          <a:p>
            <a:pPr algn="ctr"/>
            <a:r>
              <a:rPr lang="fr-CA" sz="1600" b="1" dirty="0">
                <a:latin typeface="Comic Sans MS" panose="030F0702030302020204" pitchFamily="66" charset="0"/>
                <a:ea typeface="+mj-ea"/>
                <a:cs typeface="+mj-cs"/>
              </a:rPr>
              <a:t>Références</a:t>
            </a:r>
          </a:p>
          <a:p>
            <a:pPr marL="285750" indent="-285750">
              <a:buFont typeface="Arial" panose="020B0604020202020204" pitchFamily="34" charset="0"/>
              <a:buChar char="•"/>
            </a:pPr>
            <a:r>
              <a:rPr lang="fr-CA" sz="1600" dirty="0">
                <a:latin typeface="Comic Sans MS" panose="030F0702030302020204" pitchFamily="66" charset="0"/>
                <a:ea typeface="+mj-ea"/>
                <a:cs typeface="+mj-cs"/>
              </a:rPr>
              <a:t>Élaboration d’un programme d’activités pour le service de garde en milieu scolaire, MEQ</a:t>
            </a:r>
          </a:p>
          <a:p>
            <a:pPr marL="285750" indent="-285750">
              <a:buFont typeface="Arial" panose="020B0604020202020204" pitchFamily="34" charset="0"/>
              <a:buChar char="•"/>
            </a:pPr>
            <a:r>
              <a:rPr lang="fr-CA" sz="1600" dirty="0">
                <a:latin typeface="Comic Sans MS" panose="030F0702030302020204" pitchFamily="66" charset="0"/>
                <a:ea typeface="+mj-ea"/>
                <a:cs typeface="+mj-cs"/>
              </a:rPr>
              <a:t>Règlement sur les services de garde en milieu scolaire,</a:t>
            </a:r>
          </a:p>
          <a:p>
            <a:pPr marL="285750" indent="-285750">
              <a:buFont typeface="Arial" panose="020B0604020202020204" pitchFamily="34" charset="0"/>
              <a:buChar char="•"/>
            </a:pPr>
            <a:r>
              <a:rPr lang="fr-CA" sz="1600" dirty="0">
                <a:solidFill>
                  <a:srgbClr val="0070C0"/>
                </a:solidFill>
                <a:latin typeface="Comic Sans MS" panose="030F0702030302020204" pitchFamily="66" charset="0"/>
                <a:ea typeface="+mj-ea"/>
                <a:cs typeface="+mj-cs"/>
                <a:hlinkClick r:id="rId4">
                  <a:extLst>
                    <a:ext uri="{A12FA001-AC4F-418D-AE19-62706E023703}">
                      <ahyp:hlinkClr xmlns:ahyp="http://schemas.microsoft.com/office/drawing/2018/hyperlinkcolor" val="tx"/>
                    </a:ext>
                  </a:extLst>
                </a:hlinkClick>
              </a:rPr>
              <a:t>https://www.education.gouv.qc.ca/parents-et-tuteurs/services-de-garde-en-milieu-scolaire</a:t>
            </a:r>
            <a:endParaRPr lang="fr-CA" sz="1600" dirty="0">
              <a:solidFill>
                <a:srgbClr val="0070C0"/>
              </a:solidFill>
              <a:latin typeface="Comic Sans MS" panose="030F0702030302020204" pitchFamily="66" charset="0"/>
              <a:ea typeface="+mj-ea"/>
              <a:cs typeface="+mj-cs"/>
            </a:endParaRPr>
          </a:p>
          <a:p>
            <a:pPr marL="285750" indent="-285750">
              <a:buFont typeface="Arial" panose="020B0604020202020204" pitchFamily="34" charset="0"/>
              <a:buChar char="•"/>
            </a:pPr>
            <a:r>
              <a:rPr lang="fr-CA" sz="1600" dirty="0">
                <a:solidFill>
                  <a:srgbClr val="0070C0"/>
                </a:solidFill>
                <a:latin typeface="Comic Sans MS" panose="030F0702030302020204" pitchFamily="66" charset="0"/>
                <a:ea typeface="+mj-ea"/>
                <a:cs typeface="+mj-cs"/>
                <a:hlinkClick r:id="rId5">
                  <a:extLst>
                    <a:ext uri="{A12FA001-AC4F-418D-AE19-62706E023703}">
                      <ahyp:hlinkClr xmlns:ahyp="http://schemas.microsoft.com/office/drawing/2018/hyperlinkcolor" val="tx"/>
                    </a:ext>
                  </a:extLst>
                </a:hlinkClick>
              </a:rPr>
              <a:t>https://www.gardescolaire.org/aqgs/</a:t>
            </a:r>
            <a:endParaRPr lang="fr-CA" sz="1600" dirty="0">
              <a:solidFill>
                <a:srgbClr val="0070C0"/>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100994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4A2C5-7CCF-E016-2B9A-C6FA68D56141}"/>
              </a:ext>
            </a:extLst>
          </p:cNvPr>
          <p:cNvSpPr>
            <a:spLocks noGrp="1"/>
          </p:cNvSpPr>
          <p:nvPr>
            <p:ph type="title"/>
          </p:nvPr>
        </p:nvSpPr>
        <p:spPr>
          <a:xfrm>
            <a:off x="838200" y="681037"/>
            <a:ext cx="10515600" cy="894332"/>
          </a:xfrm>
        </p:spPr>
        <p:txBody>
          <a:bodyPr>
            <a:normAutofit/>
          </a:bodyPr>
          <a:lstStyle/>
          <a:p>
            <a:pPr algn="ctr"/>
            <a:r>
              <a:rPr lang="en-US" sz="2000" b="1" dirty="0" err="1">
                <a:latin typeface="Comic Sans MS" panose="030F0702030302020204" pitchFamily="66" charset="0"/>
              </a:rPr>
              <a:t>Présentation</a:t>
            </a:r>
            <a:r>
              <a:rPr lang="en-US" sz="2000" b="1" dirty="0">
                <a:latin typeface="Comic Sans MS" panose="030F0702030302020204" pitchFamily="66" charset="0"/>
              </a:rPr>
              <a:t> du service de garde</a:t>
            </a:r>
            <a:endParaRPr lang="fr-CA" sz="2000" b="1" dirty="0"/>
          </a:p>
        </p:txBody>
      </p:sp>
      <p:sp>
        <p:nvSpPr>
          <p:cNvPr id="3" name="Espace réservé du contenu 2">
            <a:extLst>
              <a:ext uri="{FF2B5EF4-FFF2-40B4-BE49-F238E27FC236}">
                <a16:creationId xmlns:a16="http://schemas.microsoft.com/office/drawing/2014/main" id="{0CEB5127-9546-0790-5533-784AAA203E45}"/>
              </a:ext>
            </a:extLst>
          </p:cNvPr>
          <p:cNvSpPr>
            <a:spLocks noGrp="1"/>
          </p:cNvSpPr>
          <p:nvPr>
            <p:ph idx="1"/>
          </p:nvPr>
        </p:nvSpPr>
        <p:spPr>
          <a:xfrm>
            <a:off x="990600" y="1415628"/>
            <a:ext cx="5105400" cy="4351338"/>
          </a:xfrm>
          <a:solidFill>
            <a:srgbClr val="7CEB99"/>
          </a:solidFill>
        </p:spPr>
        <p:txBody>
          <a:bodyPr>
            <a:normAutofit/>
          </a:bodyPr>
          <a:lstStyle/>
          <a:p>
            <a:pPr marL="0" indent="0">
              <a:buNone/>
            </a:pPr>
            <a:r>
              <a:rPr lang="fr-CA" sz="1600" dirty="0">
                <a:latin typeface="Comic Sans MS" panose="030F0702030302020204" pitchFamily="66" charset="0"/>
              </a:rPr>
              <a:t>Les services de garde en milieu scolaire contribuent à la société, notamment en soutenant les parents dans la conciliation de leurs responsabilités familiales et professionnelles. Ils permettent également à ces derniers d’aller travailler en toute confiance et de laisser leurs enfants dans un environnement sain et sécuritaire.</a:t>
            </a:r>
          </a:p>
          <a:p>
            <a:pPr marL="0" indent="0">
              <a:buNone/>
            </a:pPr>
            <a:r>
              <a:rPr lang="fr-CA" sz="1600" dirty="0">
                <a:latin typeface="Comic Sans MS" panose="030F0702030302020204" pitchFamily="66" charset="0"/>
              </a:rPr>
              <a:t>De surcroît, le personnel des services de garde en milieu scolaire répond aux besoins des élèves du préscolaire et du primaire en dehors des heures de classe. </a:t>
            </a:r>
          </a:p>
          <a:p>
            <a:pPr marL="0" indent="0">
              <a:buNone/>
            </a:pPr>
            <a:r>
              <a:rPr lang="fr-CA" sz="1600" b="1" dirty="0">
                <a:latin typeface="Comic Sans MS" panose="030F0702030302020204" pitchFamily="66" charset="0"/>
              </a:rPr>
              <a:t>Par un éventail d’activités, dans le plaisir, le jeu et la détente, les services de garde en milieu scolaire contribuent à la réussite éducative des élèves et à leur développement global.</a:t>
            </a:r>
          </a:p>
          <a:p>
            <a:pPr marL="0" indent="0">
              <a:buNone/>
            </a:pPr>
            <a:r>
              <a:rPr lang="fr-CA" sz="1600" i="1" dirty="0">
                <a:latin typeface="Comic Sans MS" panose="030F0702030302020204" pitchFamily="66" charset="0"/>
              </a:rPr>
              <a:t> (Élaboration d’un programme d’activités pour le SDG, MEQ) </a:t>
            </a:r>
            <a:endParaRPr lang="en-US" sz="1600" i="1" dirty="0">
              <a:latin typeface="Comic Sans MS" panose="030F0702030302020204" pitchFamily="66" charset="0"/>
            </a:endParaRPr>
          </a:p>
          <a:p>
            <a:pPr marL="0" indent="0">
              <a:buNone/>
            </a:pPr>
            <a:endParaRPr lang="fr-CA" dirty="0"/>
          </a:p>
        </p:txBody>
      </p:sp>
      <p:sp>
        <p:nvSpPr>
          <p:cNvPr id="4" name="Espace réservé du numéro de diapositive 3">
            <a:extLst>
              <a:ext uri="{FF2B5EF4-FFF2-40B4-BE49-F238E27FC236}">
                <a16:creationId xmlns:a16="http://schemas.microsoft.com/office/drawing/2014/main" id="{85BC7851-3CCA-2EDD-3CAB-D31F53A8FEF7}"/>
              </a:ext>
            </a:extLst>
          </p:cNvPr>
          <p:cNvSpPr>
            <a:spLocks noGrp="1"/>
          </p:cNvSpPr>
          <p:nvPr>
            <p:ph type="sldNum" sz="quarter" idx="12"/>
          </p:nvPr>
        </p:nvSpPr>
        <p:spPr/>
        <p:txBody>
          <a:bodyPr/>
          <a:lstStyle/>
          <a:p>
            <a:fld id="{C5A3BC9A-FE49-47A7-9626-068ABCE14BED}" type="slidenum">
              <a:rPr lang="fr-CA" smtClean="0"/>
              <a:t>5</a:t>
            </a:fld>
            <a:endParaRPr lang="fr-CA" dirty="0"/>
          </a:p>
        </p:txBody>
      </p:sp>
      <p:pic>
        <p:nvPicPr>
          <p:cNvPr id="2050" name="Picture 2" descr="enfants de dessin animé avec différents passe-temps et activités sportives  5161857 Art vectoriel chez Vecteezy">
            <a:extLst>
              <a:ext uri="{FF2B5EF4-FFF2-40B4-BE49-F238E27FC236}">
                <a16:creationId xmlns:a16="http://schemas.microsoft.com/office/drawing/2014/main" id="{D699A934-A958-01A9-EF0E-E583CD3CC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759" y="1546837"/>
            <a:ext cx="4163682" cy="40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8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158C6C9-2707-4583-A307-ADF83EEA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71" y="1121434"/>
            <a:ext cx="9765102" cy="4701396"/>
          </a:xfrm>
        </p:spPr>
      </p:pic>
      <p:sp>
        <p:nvSpPr>
          <p:cNvPr id="2" name="Titre 1">
            <a:extLst>
              <a:ext uri="{FF2B5EF4-FFF2-40B4-BE49-F238E27FC236}">
                <a16:creationId xmlns:a16="http://schemas.microsoft.com/office/drawing/2014/main" id="{68AE7C62-433F-43DD-B426-D996AB474FFA}"/>
              </a:ext>
            </a:extLst>
          </p:cNvPr>
          <p:cNvSpPr>
            <a:spLocks noGrp="1"/>
          </p:cNvSpPr>
          <p:nvPr>
            <p:ph type="title"/>
          </p:nvPr>
        </p:nvSpPr>
        <p:spPr>
          <a:xfrm>
            <a:off x="838200" y="787907"/>
            <a:ext cx="10515600" cy="575067"/>
          </a:xfrm>
        </p:spPr>
        <p:txBody>
          <a:bodyPr>
            <a:normAutofit/>
          </a:bodyPr>
          <a:lstStyle/>
          <a:p>
            <a:pPr algn="ctr"/>
            <a:r>
              <a:rPr lang="en-CA" sz="2000" b="1" dirty="0">
                <a:latin typeface="Comic Sans MS" panose="030F0702030302020204" pitchFamily="66" charset="0"/>
              </a:rPr>
              <a:t>Description du milieu (</a:t>
            </a:r>
            <a:r>
              <a:rPr lang="en-CA" sz="2000" b="1" dirty="0" err="1">
                <a:latin typeface="Comic Sans MS" panose="030F0702030302020204" pitchFamily="66" charset="0"/>
              </a:rPr>
              <a:t>locaux</a:t>
            </a:r>
            <a:r>
              <a:rPr lang="en-CA" sz="2000" b="1" dirty="0">
                <a:latin typeface="Comic Sans MS" panose="030F0702030302020204" pitchFamily="66" charset="0"/>
              </a:rPr>
              <a:t> </a:t>
            </a:r>
            <a:r>
              <a:rPr lang="en-CA" sz="2000" b="1" dirty="0" err="1">
                <a:latin typeface="Comic Sans MS" panose="030F0702030302020204" pitchFamily="66" charset="0"/>
              </a:rPr>
              <a:t>utilisés</a:t>
            </a:r>
            <a:r>
              <a:rPr lang="en-CA" sz="2000" b="1" dirty="0">
                <a:latin typeface="Comic Sans MS" panose="030F0702030302020204" pitchFamily="66" charset="0"/>
              </a:rPr>
              <a:t>, </a:t>
            </a:r>
            <a:r>
              <a:rPr lang="en-CA" sz="2000" b="1" dirty="0" err="1">
                <a:latin typeface="Comic Sans MS" panose="030F0702030302020204" pitchFamily="66" charset="0"/>
              </a:rPr>
              <a:t>cour</a:t>
            </a:r>
            <a:r>
              <a:rPr lang="en-CA" sz="2000" b="1" dirty="0">
                <a:latin typeface="Comic Sans MS" panose="030F0702030302020204" pitchFamily="66" charset="0"/>
              </a:rPr>
              <a:t> </a:t>
            </a:r>
            <a:r>
              <a:rPr lang="en-CA" sz="2000" b="1" dirty="0" err="1">
                <a:latin typeface="Comic Sans MS" panose="030F0702030302020204" pitchFamily="66" charset="0"/>
              </a:rPr>
              <a:t>d’école</a:t>
            </a:r>
            <a:r>
              <a:rPr lang="en-CA" sz="2000" b="1" dirty="0">
                <a:latin typeface="Comic Sans MS" panose="030F0702030302020204" pitchFamily="66" charset="0"/>
              </a:rPr>
              <a:t> etc.)</a:t>
            </a:r>
            <a:endParaRPr lang="fr-CA" sz="2000" b="1" dirty="0">
              <a:latin typeface="Comic Sans MS" panose="030F0702030302020204" pitchFamily="66" charset="0"/>
            </a:endParaRPr>
          </a:p>
        </p:txBody>
      </p:sp>
      <p:sp>
        <p:nvSpPr>
          <p:cNvPr id="3" name="ZoneTexte 2">
            <a:extLst>
              <a:ext uri="{FF2B5EF4-FFF2-40B4-BE49-F238E27FC236}">
                <a16:creationId xmlns:a16="http://schemas.microsoft.com/office/drawing/2014/main" id="{181E53AF-3901-9150-4709-4E6C1A117744}"/>
              </a:ext>
            </a:extLst>
          </p:cNvPr>
          <p:cNvSpPr txBox="1"/>
          <p:nvPr/>
        </p:nvSpPr>
        <p:spPr>
          <a:xfrm>
            <a:off x="974221" y="1444239"/>
            <a:ext cx="8263784" cy="1477328"/>
          </a:xfrm>
          <a:prstGeom prst="rect">
            <a:avLst/>
          </a:prstGeom>
          <a:noFill/>
        </p:spPr>
        <p:txBody>
          <a:bodyPr wrap="square" rtlCol="0">
            <a:spAutoFit/>
          </a:bodyPr>
          <a:lstStyle/>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b="1" dirty="0"/>
          </a:p>
        </p:txBody>
      </p:sp>
      <p:sp>
        <p:nvSpPr>
          <p:cNvPr id="4" name="ZoneTexte 3">
            <a:extLst>
              <a:ext uri="{FF2B5EF4-FFF2-40B4-BE49-F238E27FC236}">
                <a16:creationId xmlns:a16="http://schemas.microsoft.com/office/drawing/2014/main" id="{63C74987-D21F-1B08-1F4C-D9A46F339BF1}"/>
              </a:ext>
            </a:extLst>
          </p:cNvPr>
          <p:cNvSpPr txBox="1"/>
          <p:nvPr/>
        </p:nvSpPr>
        <p:spPr>
          <a:xfrm>
            <a:off x="974220" y="1521151"/>
            <a:ext cx="10243559" cy="4308872"/>
          </a:xfrm>
          <a:prstGeom prst="rect">
            <a:avLst/>
          </a:prstGeom>
          <a:solidFill>
            <a:srgbClr val="00B050"/>
          </a:solidFill>
          <a:ln>
            <a:solidFill>
              <a:srgbClr val="F0FE9A"/>
            </a:solidFill>
          </a:ln>
        </p:spPr>
        <p:txBody>
          <a:bodyPr wrap="square" rtlCol="0">
            <a:spAutoFit/>
          </a:bodyPr>
          <a:lstStyle/>
          <a:p>
            <a:r>
              <a:rPr lang="fr-CA" sz="1600" dirty="0">
                <a:latin typeface="Comic Sans MS" panose="030F0702030302020204" pitchFamily="66" charset="0"/>
              </a:rPr>
              <a:t>Depuis 1981, « Le petit monde de Bernadette » fait partie de la vie de l’école Ste-Bernadette. </a:t>
            </a:r>
          </a:p>
          <a:p>
            <a:endParaRPr lang="fr-CA" sz="1600" dirty="0">
              <a:latin typeface="Comic Sans MS" panose="030F0702030302020204" pitchFamily="66" charset="0"/>
            </a:endParaRPr>
          </a:p>
          <a:p>
            <a:r>
              <a:rPr lang="fr-CA" sz="1600" dirty="0">
                <a:latin typeface="Comic Sans MS" panose="030F0702030302020204" pitchFamily="66" charset="0"/>
              </a:rPr>
              <a:t>Situé dans un quartier résidentiel, son environnement physique (parc d’amusement, glissades et patinoire en hiver) est un atout pour les activités extérieures. </a:t>
            </a:r>
          </a:p>
          <a:p>
            <a:endParaRPr lang="fr-CA" sz="1600" dirty="0">
              <a:latin typeface="Comic Sans MS" panose="030F0702030302020204" pitchFamily="66" charset="0"/>
            </a:endParaRPr>
          </a:p>
          <a:p>
            <a:r>
              <a:rPr lang="fr-CA" sz="1600" dirty="0">
                <a:latin typeface="Comic Sans MS" panose="030F0702030302020204" pitchFamily="66" charset="0"/>
              </a:rPr>
              <a:t>Le service de garde reçoit une clientèle de la maternelles 5 ans jusqu’à la  6</a:t>
            </a:r>
            <a:r>
              <a:rPr lang="fr-CA" sz="1600" baseline="30000" dirty="0">
                <a:latin typeface="Comic Sans MS" panose="030F0702030302020204" pitchFamily="66" charset="0"/>
              </a:rPr>
              <a:t>ième</a:t>
            </a:r>
            <a:r>
              <a:rPr lang="fr-CA" sz="1600" dirty="0">
                <a:latin typeface="Comic Sans MS" panose="030F0702030302020204" pitchFamily="66" charset="0"/>
              </a:rPr>
              <a:t> année. Les journées se déroulent dans 3 locaux, soit un local multifonctionnel, un gymnase et la bibliothèque. De plus, les activités à l’extérieur y sont toujours prioritaires et valorisées.</a:t>
            </a:r>
          </a:p>
          <a:p>
            <a:endParaRPr lang="fr-CA" sz="2000" dirty="0">
              <a:latin typeface="Chaloult_Cond" panose="00000400000000000000"/>
            </a:endParaRPr>
          </a:p>
          <a:p>
            <a:endParaRPr lang="fr-CA" dirty="0"/>
          </a:p>
          <a:p>
            <a:endParaRPr lang="fr-CA" dirty="0"/>
          </a:p>
          <a:p>
            <a:endParaRPr lang="fr-CA" dirty="0"/>
          </a:p>
          <a:p>
            <a:endParaRPr lang="fr-CA" dirty="0"/>
          </a:p>
          <a:p>
            <a:endParaRPr lang="fr-CA" dirty="0"/>
          </a:p>
          <a:p>
            <a:endParaRPr lang="fr-CA" dirty="0"/>
          </a:p>
          <a:p>
            <a:endParaRPr lang="fr-CA" dirty="0"/>
          </a:p>
        </p:txBody>
      </p:sp>
      <p:pic>
        <p:nvPicPr>
          <p:cNvPr id="7" name="Image 6" descr="Vecteur gratuit garçons actifs filles et amis jouant à l'extérieur">
            <a:extLst>
              <a:ext uri="{FF2B5EF4-FFF2-40B4-BE49-F238E27FC236}">
                <a16:creationId xmlns:a16="http://schemas.microsoft.com/office/drawing/2014/main" id="{7EFFE097-4A5C-62EB-8CB3-C48027FB8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7128" y="4018668"/>
            <a:ext cx="2131295" cy="1070918"/>
          </a:xfrm>
          <a:prstGeom prst="rect">
            <a:avLst/>
          </a:prstGeom>
          <a:noFill/>
          <a:ln>
            <a:noFill/>
          </a:ln>
        </p:spPr>
      </p:pic>
    </p:spTree>
    <p:extLst>
      <p:ext uri="{BB962C8B-B14F-4D97-AF65-F5344CB8AC3E}">
        <p14:creationId xmlns:p14="http://schemas.microsoft.com/office/powerpoint/2010/main" val="113035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1E53AF-3901-9150-4709-4E6C1A117744}"/>
              </a:ext>
            </a:extLst>
          </p:cNvPr>
          <p:cNvSpPr txBox="1"/>
          <p:nvPr>
            <p:custDataLst>
              <p:tags r:id="rId1"/>
            </p:custDataLst>
          </p:nvPr>
        </p:nvSpPr>
        <p:spPr>
          <a:xfrm>
            <a:off x="974221" y="1444239"/>
            <a:ext cx="8263784" cy="1477328"/>
          </a:xfrm>
          <a:prstGeom prst="rect">
            <a:avLst/>
          </a:prstGeom>
          <a:noFill/>
        </p:spPr>
        <p:txBody>
          <a:bodyPr wrap="square" rtlCol="0">
            <a:spAutoFit/>
          </a:bodyPr>
          <a:lstStyle/>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b="1" dirty="0"/>
          </a:p>
        </p:txBody>
      </p:sp>
      <p:graphicFrame>
        <p:nvGraphicFramePr>
          <p:cNvPr id="6" name="Diagramme 5">
            <a:extLst>
              <a:ext uri="{FF2B5EF4-FFF2-40B4-BE49-F238E27FC236}">
                <a16:creationId xmlns:a16="http://schemas.microsoft.com/office/drawing/2014/main" id="{EEE77C54-F66D-144A-5552-96FCB706CA68}"/>
              </a:ext>
            </a:extLst>
          </p:cNvPr>
          <p:cNvGraphicFramePr/>
          <p:nvPr>
            <p:custDataLst>
              <p:tags r:id="rId2"/>
            </p:custDataLst>
            <p:extLst>
              <p:ext uri="{D42A27DB-BD31-4B8C-83A1-F6EECF244321}">
                <p14:modId xmlns:p14="http://schemas.microsoft.com/office/powerpoint/2010/main" val="1743656972"/>
              </p:ext>
            </p:extLst>
          </p:nvPr>
        </p:nvGraphicFramePr>
        <p:xfrm>
          <a:off x="974222" y="1345721"/>
          <a:ext cx="10511326" cy="4399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space réservé du contenu 7">
            <a:extLst>
              <a:ext uri="{FF2B5EF4-FFF2-40B4-BE49-F238E27FC236}">
                <a16:creationId xmlns:a16="http://schemas.microsoft.com/office/drawing/2014/main" id="{77D5F7B6-BC7C-FA7D-118F-3AECD029303B}"/>
              </a:ext>
            </a:extLst>
          </p:cNvPr>
          <p:cNvSpPr>
            <a:spLocks noGrp="1"/>
          </p:cNvSpPr>
          <p:nvPr>
            <p:ph idx="1"/>
            <p:custDataLst>
              <p:tags r:id="rId3"/>
            </p:custDataLst>
          </p:nvPr>
        </p:nvSpPr>
        <p:spPr>
          <a:xfrm>
            <a:off x="871671" y="205099"/>
            <a:ext cx="10793338" cy="907708"/>
          </a:xfrm>
        </p:spPr>
        <p:txBody>
          <a:bodyPr>
            <a:normAutofit/>
          </a:bodyPr>
          <a:lstStyle/>
          <a:p>
            <a:pPr marL="0" indent="0">
              <a:buNone/>
            </a:pPr>
            <a:endParaRPr lang="fr-CA" sz="2400" b="1" dirty="0">
              <a:latin typeface="Chaloult_Cond" panose="00000400000000000000"/>
            </a:endParaRPr>
          </a:p>
          <a:p>
            <a:pPr marL="0" indent="0" algn="ctr">
              <a:buNone/>
            </a:pPr>
            <a:r>
              <a:rPr lang="fr-CA" sz="2000" b="1" dirty="0">
                <a:latin typeface="Comic Sans MS" panose="030F0702030302020204" pitchFamily="66" charset="0"/>
              </a:rPr>
              <a:t>Les regroupements d’élèves: Quand? Avec qui? Comment? Pourquoi?</a:t>
            </a:r>
          </a:p>
          <a:p>
            <a:endParaRPr lang="fr-CA" sz="2000" b="1" dirty="0">
              <a:latin typeface="Comic Sans MS" panose="030F0702030302020204" pitchFamily="66" charset="0"/>
            </a:endParaRPr>
          </a:p>
          <a:p>
            <a:pPr marL="3657600" lvl="8" indent="0">
              <a:buNone/>
            </a:pPr>
            <a:endParaRPr lang="fr-CA" dirty="0">
              <a:latin typeface="Comic Sans MS" panose="030F0702030302020204" pitchFamily="66" charset="0"/>
            </a:endParaRPr>
          </a:p>
        </p:txBody>
      </p:sp>
      <p:sp>
        <p:nvSpPr>
          <p:cNvPr id="2" name="Espace réservé du numéro de diapositive 1">
            <a:extLst>
              <a:ext uri="{FF2B5EF4-FFF2-40B4-BE49-F238E27FC236}">
                <a16:creationId xmlns:a16="http://schemas.microsoft.com/office/drawing/2014/main" id="{C42A6761-435D-EB8C-1C50-B6EEED7E0C66}"/>
              </a:ext>
            </a:extLst>
          </p:cNvPr>
          <p:cNvSpPr>
            <a:spLocks noGrp="1"/>
          </p:cNvSpPr>
          <p:nvPr>
            <p:ph type="sldNum" sz="quarter" idx="12"/>
          </p:nvPr>
        </p:nvSpPr>
        <p:spPr/>
        <p:txBody>
          <a:bodyPr/>
          <a:lstStyle/>
          <a:p>
            <a:fld id="{C5A3BC9A-FE49-47A7-9626-068ABCE14BED}" type="slidenum">
              <a:rPr lang="fr-CA" smtClean="0"/>
              <a:t>7</a:t>
            </a:fld>
            <a:endParaRPr lang="fr-CA" dirty="0"/>
          </a:p>
        </p:txBody>
      </p:sp>
    </p:spTree>
    <p:extLst>
      <p:ext uri="{BB962C8B-B14F-4D97-AF65-F5344CB8AC3E}">
        <p14:creationId xmlns:p14="http://schemas.microsoft.com/office/powerpoint/2010/main" val="406482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4FDB9-7767-D6ED-052B-2A28FC439D70}"/>
              </a:ext>
            </a:extLst>
          </p:cNvPr>
          <p:cNvSpPr>
            <a:spLocks noGrp="1"/>
          </p:cNvSpPr>
          <p:nvPr>
            <p:ph type="title"/>
          </p:nvPr>
        </p:nvSpPr>
        <p:spPr/>
        <p:txBody>
          <a:bodyPr/>
          <a:lstStyle/>
          <a:p>
            <a:pPr algn="ctr"/>
            <a:br>
              <a:rPr lang="fr-CA" sz="2000" b="1" dirty="0">
                <a:latin typeface="Comic Sans MS" panose="030F0702030302020204" pitchFamily="66" charset="0"/>
              </a:rPr>
            </a:br>
            <a:br>
              <a:rPr lang="fr-CA" sz="2000" b="1" dirty="0">
                <a:latin typeface="Comic Sans MS" panose="030F0702030302020204" pitchFamily="66" charset="0"/>
              </a:rPr>
            </a:br>
            <a:r>
              <a:rPr lang="fr-CA" sz="2000" b="1" dirty="0">
                <a:latin typeface="Comic Sans MS" panose="030F0702030302020204" pitchFamily="66" charset="0"/>
              </a:rPr>
              <a:t>Les besoins et intérêts des élèves</a:t>
            </a:r>
            <a:br>
              <a:rPr lang="fr-CA" sz="8000" dirty="0">
                <a:latin typeface="Comic Sans MS" panose="030F0702030302020204" pitchFamily="66" charset="0"/>
              </a:rPr>
            </a:br>
            <a:endParaRPr lang="fr-CA" dirty="0"/>
          </a:p>
        </p:txBody>
      </p:sp>
      <p:sp>
        <p:nvSpPr>
          <p:cNvPr id="4" name="Espace réservé du contenu 3">
            <a:extLst>
              <a:ext uri="{FF2B5EF4-FFF2-40B4-BE49-F238E27FC236}">
                <a16:creationId xmlns:a16="http://schemas.microsoft.com/office/drawing/2014/main" id="{5916DEA1-02DB-546C-6FDB-FFC762108E88}"/>
              </a:ext>
            </a:extLst>
          </p:cNvPr>
          <p:cNvSpPr>
            <a:spLocks noGrp="1"/>
          </p:cNvSpPr>
          <p:nvPr>
            <p:ph sz="half" idx="2"/>
          </p:nvPr>
        </p:nvSpPr>
        <p:spPr>
          <a:xfrm>
            <a:off x="839788" y="1539088"/>
            <a:ext cx="3605463" cy="2525918"/>
          </a:xfrm>
          <a:solidFill>
            <a:schemeClr val="accent2"/>
          </a:solidFill>
        </p:spPr>
        <p:txBody>
          <a:bodyPr/>
          <a:lstStyle/>
          <a:p>
            <a:r>
              <a:rPr lang="fr-CA" sz="1600" dirty="0">
                <a:latin typeface="Comic Sans MS" panose="030F0702030302020204" pitchFamily="66" charset="0"/>
              </a:rPr>
              <a:t>Au service de garde, l’élève est au centre de nos interventions. Pour répondre à leurs besoins nous avons mis à leur disposition un coin calme. </a:t>
            </a:r>
          </a:p>
          <a:p>
            <a:r>
              <a:rPr lang="fr-CA" sz="1600" dirty="0">
                <a:latin typeface="Comic Sans MS" panose="030F0702030302020204" pitchFamily="66" charset="0"/>
              </a:rPr>
              <a:t>Cet espace peut être utilisé par l’élève qui ressent le besoin de s’isoler momentanément.</a:t>
            </a:r>
          </a:p>
          <a:p>
            <a:r>
              <a:rPr lang="fr-CA" sz="1600" dirty="0">
                <a:latin typeface="Comic Sans MS" panose="030F0702030302020204" pitchFamily="66" charset="0"/>
              </a:rPr>
              <a:t>En mercredi maternelle, les tout-petits disposent d’un coin repos. </a:t>
            </a:r>
          </a:p>
          <a:p>
            <a:pPr marL="0" indent="0">
              <a:buNone/>
            </a:pPr>
            <a:endParaRPr lang="fr-CA" sz="1600" dirty="0">
              <a:latin typeface="Comic Sans MS" panose="030F0702030302020204" pitchFamily="66" charset="0"/>
            </a:endParaRPr>
          </a:p>
          <a:p>
            <a:pPr marL="0" indent="0">
              <a:buNone/>
            </a:pPr>
            <a:endParaRPr lang="fr-CA" sz="1600" dirty="0">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84B0E282-E258-665C-0DFA-E2330CE2AB34}"/>
              </a:ext>
            </a:extLst>
          </p:cNvPr>
          <p:cNvSpPr>
            <a:spLocks noGrp="1"/>
          </p:cNvSpPr>
          <p:nvPr>
            <p:ph type="sldNum" sz="quarter" idx="12"/>
          </p:nvPr>
        </p:nvSpPr>
        <p:spPr/>
        <p:txBody>
          <a:bodyPr/>
          <a:lstStyle/>
          <a:p>
            <a:fld id="{C5A3BC9A-FE49-47A7-9626-068ABCE14BED}" type="slidenum">
              <a:rPr lang="fr-CA" smtClean="0"/>
              <a:t>8</a:t>
            </a:fld>
            <a:endParaRPr lang="fr-CA" dirty="0"/>
          </a:p>
        </p:txBody>
      </p:sp>
      <p:pic>
        <p:nvPicPr>
          <p:cNvPr id="1032" name="Picture 8">
            <a:extLst>
              <a:ext uri="{FF2B5EF4-FFF2-40B4-BE49-F238E27FC236}">
                <a16:creationId xmlns:a16="http://schemas.microsoft.com/office/drawing/2014/main" id="{6CFDEC73-488D-5A3B-9C71-D620E4BA9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168" y="1457608"/>
            <a:ext cx="4572000" cy="478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000FEEBB-6C22-A334-595D-24F9CD53C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 y="4237022"/>
            <a:ext cx="5144553" cy="200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32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ZoneTexte 1">
            <a:extLst>
              <a:ext uri="{FF2B5EF4-FFF2-40B4-BE49-F238E27FC236}">
                <a16:creationId xmlns:a16="http://schemas.microsoft.com/office/drawing/2014/main" id="{7C399F1A-ADBA-E5A5-48EE-C129031A9193}"/>
              </a:ext>
            </a:extLst>
          </p:cNvPr>
          <p:cNvSpPr txBox="1"/>
          <p:nvPr>
            <p:custDataLst>
              <p:tags r:id="rId1"/>
            </p:custDataLst>
          </p:nvPr>
        </p:nvSpPr>
        <p:spPr>
          <a:xfrm>
            <a:off x="5100414" y="2846557"/>
            <a:ext cx="1991172"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fr-FR" sz="1600" dirty="0">
              <a:latin typeface="Arial Narrow" panose="020B0606020202030204" pitchFamily="34" charset="0"/>
              <a:ea typeface="+mn-lt"/>
              <a:cs typeface="+mn-lt"/>
            </a:endParaRPr>
          </a:p>
          <a:p>
            <a:pPr algn="ctr">
              <a:spcAft>
                <a:spcPts val="600"/>
              </a:spcAft>
            </a:pPr>
            <a:endParaRPr lang="fr-FR" sz="1400" i="1" dirty="0">
              <a:solidFill>
                <a:schemeClr val="accent1"/>
              </a:solidFill>
              <a:latin typeface="Arial Narrow" panose="020B0606020202030204" pitchFamily="34" charset="0"/>
              <a:ea typeface="+mn-lt"/>
              <a:cs typeface="+mn-lt"/>
            </a:endParaRPr>
          </a:p>
        </p:txBody>
      </p:sp>
      <p:pic>
        <p:nvPicPr>
          <p:cNvPr id="5" name="Image 4">
            <a:extLst>
              <a:ext uri="{FF2B5EF4-FFF2-40B4-BE49-F238E27FC236}">
                <a16:creationId xmlns:a16="http://schemas.microsoft.com/office/drawing/2014/main" id="{3A5E58CF-2247-7098-B43E-816A9277E170}"/>
              </a:ext>
            </a:extLst>
          </p:cNvPr>
          <p:cNvPicPr>
            <a:picLocks noChangeAspect="1"/>
          </p:cNvPicPr>
          <p:nvPr>
            <p:custDataLst>
              <p:tags r:id="rId2"/>
            </p:custDataLst>
          </p:nvPr>
        </p:nvPicPr>
        <p:blipFill>
          <a:blip r:embed="rId8"/>
          <a:stretch>
            <a:fillRect/>
          </a:stretch>
        </p:blipFill>
        <p:spPr>
          <a:xfrm>
            <a:off x="9576980" y="551203"/>
            <a:ext cx="2028571" cy="328064"/>
          </a:xfrm>
          <a:prstGeom prst="rect">
            <a:avLst/>
          </a:prstGeom>
        </p:spPr>
      </p:pic>
      <p:cxnSp>
        <p:nvCxnSpPr>
          <p:cNvPr id="4" name="Connecteur droit 3">
            <a:extLst>
              <a:ext uri="{FF2B5EF4-FFF2-40B4-BE49-F238E27FC236}">
                <a16:creationId xmlns:a16="http://schemas.microsoft.com/office/drawing/2014/main" id="{DE832001-2C04-0753-E519-86A0CB41A722}"/>
              </a:ext>
            </a:extLst>
          </p:cNvPr>
          <p:cNvCxnSpPr/>
          <p:nvPr>
            <p:custDataLst>
              <p:tags r:id="rId3"/>
            </p:custDataLst>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175E6B6-E4EF-0CF0-D08B-761368D50A97}"/>
              </a:ext>
            </a:extLst>
          </p:cNvPr>
          <p:cNvSpPr>
            <a:spLocks noGrp="1"/>
          </p:cNvSpPr>
          <p:nvPr>
            <p:ph type="title"/>
            <p:custDataLst>
              <p:tags r:id="rId4"/>
            </p:custDataLst>
          </p:nvPr>
        </p:nvSpPr>
        <p:spPr>
          <a:xfrm>
            <a:off x="586449" y="551203"/>
            <a:ext cx="10962084" cy="171616"/>
          </a:xfrm>
        </p:spPr>
        <p:txBody>
          <a:bodyPr>
            <a:noAutofit/>
          </a:bodyPr>
          <a:lstStyle/>
          <a:p>
            <a:pPr algn="ctr"/>
            <a:r>
              <a:rPr lang="fr-CA" sz="1600" b="1" dirty="0">
                <a:latin typeface="Comic Sans MS" panose="030F0702030302020204" pitchFamily="66" charset="0"/>
              </a:rPr>
              <a:t>La démarche éducative </a:t>
            </a:r>
          </a:p>
        </p:txBody>
      </p:sp>
      <p:graphicFrame>
        <p:nvGraphicFramePr>
          <p:cNvPr id="7" name="Espace réservé du contenu 6">
            <a:extLst>
              <a:ext uri="{FF2B5EF4-FFF2-40B4-BE49-F238E27FC236}">
                <a16:creationId xmlns:a16="http://schemas.microsoft.com/office/drawing/2014/main" id="{EF909A11-AB7F-503C-CD5C-DE40035C73C0}"/>
              </a:ext>
            </a:extLst>
          </p:cNvPr>
          <p:cNvGraphicFramePr>
            <a:graphicFrameLocks noGrp="1"/>
          </p:cNvGraphicFramePr>
          <p:nvPr>
            <p:ph idx="1"/>
            <p:custDataLst>
              <p:tags r:id="rId5"/>
            </p:custDataLst>
            <p:extLst>
              <p:ext uri="{D42A27DB-BD31-4B8C-83A1-F6EECF244321}">
                <p14:modId xmlns:p14="http://schemas.microsoft.com/office/powerpoint/2010/main" val="3672650124"/>
              </p:ext>
            </p:extLst>
          </p:nvPr>
        </p:nvGraphicFramePr>
        <p:xfrm>
          <a:off x="643467" y="879267"/>
          <a:ext cx="10910859" cy="54275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Espace réservé du numéro de diapositive 2">
            <a:extLst>
              <a:ext uri="{FF2B5EF4-FFF2-40B4-BE49-F238E27FC236}">
                <a16:creationId xmlns:a16="http://schemas.microsoft.com/office/drawing/2014/main" id="{F8BC5F43-9C7F-BF24-B7FD-11EBD96A0C43}"/>
              </a:ext>
            </a:extLst>
          </p:cNvPr>
          <p:cNvSpPr>
            <a:spLocks noGrp="1"/>
          </p:cNvSpPr>
          <p:nvPr>
            <p:ph type="sldNum" sz="quarter" idx="12"/>
          </p:nvPr>
        </p:nvSpPr>
        <p:spPr/>
        <p:txBody>
          <a:bodyPr/>
          <a:lstStyle/>
          <a:p>
            <a:fld id="{C5A3BC9A-FE49-47A7-9626-068ABCE14BED}" type="slidenum">
              <a:rPr lang="fr-CA" smtClean="0"/>
              <a:t>9</a:t>
            </a:fld>
            <a:endParaRPr lang="fr-CA" dirty="0"/>
          </a:p>
        </p:txBody>
      </p:sp>
    </p:spTree>
    <p:extLst>
      <p:ext uri="{BB962C8B-B14F-4D97-AF65-F5344CB8AC3E}">
        <p14:creationId xmlns:p14="http://schemas.microsoft.com/office/powerpoint/2010/main" val="68738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3191118D7F841B1702BA210B2C46F" ma:contentTypeVersion="9" ma:contentTypeDescription="Crée un document." ma:contentTypeScope="" ma:versionID="66f470831082d93070aecc2196a53f6e">
  <xsd:schema xmlns:xsd="http://www.w3.org/2001/XMLSchema" xmlns:xs="http://www.w3.org/2001/XMLSchema" xmlns:p="http://schemas.microsoft.com/office/2006/metadata/properties" xmlns:ns2="ed57994b-d3f1-49e5-add1-db5db8d447d5" targetNamespace="http://schemas.microsoft.com/office/2006/metadata/properties" ma:root="true" ma:fieldsID="48596d9c74ecf072f7e970d008bd8699" ns2:_="">
    <xsd:import namespace="ed57994b-d3f1-49e5-add1-db5db8d447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7994b-d3f1-49e5-add1-db5db8d44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5E7316-A481-4BE3-AEA2-C479161EC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7994b-d3f1-49e5-add1-db5db8d447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71E19E-8B85-494B-B004-4FD4F8F82BEF}">
  <ds:schemaRefs>
    <ds:schemaRef ds:uri="http://schemas.microsoft.com/sharepoint/v3/contenttype/forms"/>
  </ds:schemaRefs>
</ds:datastoreItem>
</file>

<file path=customXml/itemProps3.xml><?xml version="1.0" encoding="utf-8"?>
<ds:datastoreItem xmlns:ds="http://schemas.openxmlformats.org/officeDocument/2006/customXml" ds:itemID="{68B68D9F-17E2-4B80-9CB6-AE5FC286E39B}">
  <ds:schemaRefs>
    <ds:schemaRef ds:uri="http://purl.org/dc/dcmitype/"/>
    <ds:schemaRef ds:uri="http://schemas.microsoft.com/office/2006/documentManagement/types"/>
    <ds:schemaRef ds:uri="ed57994b-d3f1-49e5-add1-db5db8d447d5"/>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3776</TotalTime>
  <Words>5288</Words>
  <Application>Microsoft Office PowerPoint</Application>
  <PresentationFormat>Grand écran</PresentationFormat>
  <Paragraphs>629</Paragraphs>
  <Slides>43</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43</vt:i4>
      </vt:variant>
    </vt:vector>
  </HeadingPairs>
  <TitlesOfParts>
    <vt:vector size="52" baseType="lpstr">
      <vt:lpstr>Aptos</vt:lpstr>
      <vt:lpstr>Arial</vt:lpstr>
      <vt:lpstr>Arial Narrow</vt:lpstr>
      <vt:lpstr>Calibri</vt:lpstr>
      <vt:lpstr>Chaloult_Cond</vt:lpstr>
      <vt:lpstr>Comic Sans MS</vt:lpstr>
      <vt:lpstr>Wingdings</vt:lpstr>
      <vt:lpstr>Thème Office</vt:lpstr>
      <vt:lpstr>Conception personnalisée</vt:lpstr>
      <vt:lpstr>Programme d’activités  </vt:lpstr>
      <vt:lpstr>Tables des matières</vt:lpstr>
      <vt:lpstr> Le personnel du service de garde</vt:lpstr>
      <vt:lpstr>Introduction</vt:lpstr>
      <vt:lpstr>Présentation du service de garde</vt:lpstr>
      <vt:lpstr>Description du milieu (locaux utilisés, cour d’école etc.)</vt:lpstr>
      <vt:lpstr>Présentation PowerPoint</vt:lpstr>
      <vt:lpstr>  Les besoins et intérêts des élèves </vt:lpstr>
      <vt:lpstr>La démarche éducative </vt:lpstr>
      <vt:lpstr>Moyens de communication utilisés avec les parents/tuteurs</vt:lpstr>
      <vt:lpstr>Le code d’éthique du personnel éducateur  envers les élèves</vt:lpstr>
      <vt:lpstr>Le code d’éthique du personnel éducateur envers les parents  et l’équipe de travail</vt:lpstr>
      <vt:lpstr>Les valeurs de l’équipe et de l’école</vt:lpstr>
      <vt:lpstr>Règlement sur les services de garde en milieu scolaire (RSGMS): les objectifs visés</vt:lpstr>
      <vt:lpstr> Les autres principaux encadrements</vt:lpstr>
      <vt:lpstr>Les moyens mis en place pour être en cohérence avec le projet éducatif de l’école</vt:lpstr>
      <vt:lpstr> Le code de vie de l’école et du service de garde</vt:lpstr>
      <vt:lpstr>Les approches éducatives</vt:lpstr>
      <vt:lpstr>Présentation PowerPoint</vt:lpstr>
      <vt:lpstr>La façon d’intervenir appropriée selon la situation</vt:lpstr>
      <vt:lpstr>Les observations (Qui? Quoi? Quand?) </vt:lpstr>
      <vt:lpstr>  Le programme d’activités</vt:lpstr>
      <vt:lpstr> Les objectifs d’un programme d’activités </vt:lpstr>
      <vt:lpstr>  Le rôle de la direction concernant le programme d’activités</vt:lpstr>
      <vt:lpstr>La planification des activités en lien avec le développement global </vt:lpstr>
      <vt:lpstr> Activités en lien avec le développement global   </vt:lpstr>
      <vt:lpstr> L’horaire type d’une journée</vt:lpstr>
      <vt:lpstr>Présentation PowerPoint</vt:lpstr>
      <vt:lpstr>La routine du matin          </vt:lpstr>
      <vt:lpstr>La routine du midi            </vt:lpstr>
      <vt:lpstr>La routine de fin de journée     </vt:lpstr>
      <vt:lpstr>Les activités de routine et de transition</vt:lpstr>
      <vt:lpstr> Les activités à court terme </vt:lpstr>
      <vt:lpstr> Les activités à long terme</vt:lpstr>
      <vt:lpstr>  La période des travaux scolaires</vt:lpstr>
      <vt:lpstr>La planification annuelle par thèmes</vt:lpstr>
      <vt:lpstr>Présentation PowerPoint</vt:lpstr>
      <vt:lpstr>Présentation PowerPoint</vt:lpstr>
      <vt:lpstr>Présentation PowerPoint</vt:lpstr>
      <vt:lpstr>Présentation PowerPoint</vt:lpstr>
      <vt:lpstr>Présentation PowerPoint</vt:lpstr>
      <vt:lpstr>Diffusion et mise à jour du programme d’activités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Turcotte, Jade</dc:creator>
  <cp:lastModifiedBy>Sainte-Bernadette, Servicegarde</cp:lastModifiedBy>
  <cp:revision>350</cp:revision>
  <cp:lastPrinted>2024-09-12T18:40:54Z</cp:lastPrinted>
  <dcterms:created xsi:type="dcterms:W3CDTF">2021-04-13T13:35:46Z</dcterms:created>
  <dcterms:modified xsi:type="dcterms:W3CDTF">2024-09-19T19:27:00Z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0x01010020F3191118D7F841B1702BA210B2C46F</vt:lpwstr>
  </property>
</Properties>
</file>